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4" r:id="rId1"/>
  </p:sldMasterIdLst>
  <p:notesMasterIdLst>
    <p:notesMasterId r:id="rId3"/>
  </p:notesMasterIdLst>
  <p:sldIdLst>
    <p:sldId id="256" r:id="rId2"/>
  </p:sldIdLst>
  <p:sldSz cx="38404800" cy="29260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543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8824"/>
    <p:restoredTop sz="89623"/>
  </p:normalViewPr>
  <p:slideViewPr>
    <p:cSldViewPr snapToGrid="0" snapToObjects="1">
      <p:cViewPr>
        <p:scale>
          <a:sx n="30" d="100"/>
          <a:sy n="30" d="100"/>
        </p:scale>
        <p:origin x="736" y="-784"/>
      </p:cViewPr>
      <p:guideLst/>
    </p:cSldViewPr>
  </p:slideViewPr>
  <p:outlineViewPr>
    <p:cViewPr>
      <p:scale>
        <a:sx n="33" d="100"/>
        <a:sy n="33" d="100"/>
      </p:scale>
      <p:origin x="0" y="-2912"/>
    </p:cViewPr>
  </p:outlineViewPr>
  <p:notesTextViewPr>
    <p:cViewPr>
      <p:scale>
        <a:sx n="1" d="1"/>
        <a:sy n="1" d="1"/>
      </p:scale>
      <p:origin x="0" y="-80"/>
    </p:cViewPr>
  </p:notesTextViewPr>
  <p:notesViewPr>
    <p:cSldViewPr snapToGrid="0" snapToObjects="1">
      <p:cViewPr varScale="1">
        <p:scale>
          <a:sx n="90" d="100"/>
          <a:sy n="90" d="100"/>
        </p:scale>
        <p:origin x="3472" y="216"/>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jpg>
</file>

<file path=ppt/media/image10.png>
</file>

<file path=ppt/media/image2.png>
</file>

<file path=ppt/media/image3.png>
</file>

<file path=ppt/media/image4.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0E7DCB-D074-0D4B-93B5-2CE96C620D4F}" type="datetimeFigureOut">
              <a:rPr lang="en-US" smtClean="0"/>
              <a:t>1/3/19</a:t>
            </a:fld>
            <a:endParaRPr lang="en-US"/>
          </a:p>
        </p:txBody>
      </p:sp>
      <p:sp>
        <p:nvSpPr>
          <p:cNvPr id="4" name="Slide Image Placeholder 3"/>
          <p:cNvSpPr>
            <a:spLocks noGrp="1" noRot="1" noChangeAspect="1"/>
          </p:cNvSpPr>
          <p:nvPr>
            <p:ph type="sldImg" idx="2"/>
          </p:nvPr>
        </p:nvSpPr>
        <p:spPr>
          <a:xfrm>
            <a:off x="1404938" y="1143000"/>
            <a:ext cx="4048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FA4D56-C839-4D45-B85D-96C1460B7E46}" type="slidenum">
              <a:rPr lang="en-US" smtClean="0"/>
              <a:t>‹#›</a:t>
            </a:fld>
            <a:endParaRPr lang="en-US"/>
          </a:p>
        </p:txBody>
      </p:sp>
    </p:spTree>
    <p:extLst>
      <p:ext uri="{BB962C8B-B14F-4D97-AF65-F5344CB8AC3E}">
        <p14:creationId xmlns:p14="http://schemas.microsoft.com/office/powerpoint/2010/main" val="3797303472"/>
      </p:ext>
    </p:extLst>
  </p:cSld>
  <p:clrMap bg1="lt1" tx1="dk1" bg2="lt2" tx2="dk2" accent1="accent1" accent2="accent2" accent3="accent3" accent4="accent4" accent5="accent5" accent6="accent6" hlink="hlink" folHlink="folHlink"/>
  <p:notesStyle>
    <a:lvl1pPr marL="0" algn="l" defTabSz="3511296" rtl="0" eaLnBrk="1" latinLnBrk="0" hangingPunct="1">
      <a:defRPr sz="4608" kern="1200">
        <a:solidFill>
          <a:schemeClr val="tx1"/>
        </a:solidFill>
        <a:latin typeface="+mn-lt"/>
        <a:ea typeface="+mn-ea"/>
        <a:cs typeface="+mn-cs"/>
      </a:defRPr>
    </a:lvl1pPr>
    <a:lvl2pPr marL="1755648" algn="l" defTabSz="3511296" rtl="0" eaLnBrk="1" latinLnBrk="0" hangingPunct="1">
      <a:defRPr sz="4608" kern="1200">
        <a:solidFill>
          <a:schemeClr val="tx1"/>
        </a:solidFill>
        <a:latin typeface="+mn-lt"/>
        <a:ea typeface="+mn-ea"/>
        <a:cs typeface="+mn-cs"/>
      </a:defRPr>
    </a:lvl2pPr>
    <a:lvl3pPr marL="3511296" algn="l" defTabSz="3511296" rtl="0" eaLnBrk="1" latinLnBrk="0" hangingPunct="1">
      <a:defRPr sz="4608" kern="1200">
        <a:solidFill>
          <a:schemeClr val="tx1"/>
        </a:solidFill>
        <a:latin typeface="+mn-lt"/>
        <a:ea typeface="+mn-ea"/>
        <a:cs typeface="+mn-cs"/>
      </a:defRPr>
    </a:lvl3pPr>
    <a:lvl4pPr marL="5266944" algn="l" defTabSz="3511296" rtl="0" eaLnBrk="1" latinLnBrk="0" hangingPunct="1">
      <a:defRPr sz="4608" kern="1200">
        <a:solidFill>
          <a:schemeClr val="tx1"/>
        </a:solidFill>
        <a:latin typeface="+mn-lt"/>
        <a:ea typeface="+mn-ea"/>
        <a:cs typeface="+mn-cs"/>
      </a:defRPr>
    </a:lvl4pPr>
    <a:lvl5pPr marL="7022592" algn="l" defTabSz="3511296" rtl="0" eaLnBrk="1" latinLnBrk="0" hangingPunct="1">
      <a:defRPr sz="4608" kern="1200">
        <a:solidFill>
          <a:schemeClr val="tx1"/>
        </a:solidFill>
        <a:latin typeface="+mn-lt"/>
        <a:ea typeface="+mn-ea"/>
        <a:cs typeface="+mn-cs"/>
      </a:defRPr>
    </a:lvl5pPr>
    <a:lvl6pPr marL="8778240" algn="l" defTabSz="3511296" rtl="0" eaLnBrk="1" latinLnBrk="0" hangingPunct="1">
      <a:defRPr sz="4608" kern="1200">
        <a:solidFill>
          <a:schemeClr val="tx1"/>
        </a:solidFill>
        <a:latin typeface="+mn-lt"/>
        <a:ea typeface="+mn-ea"/>
        <a:cs typeface="+mn-cs"/>
      </a:defRPr>
    </a:lvl6pPr>
    <a:lvl7pPr marL="10533888" algn="l" defTabSz="3511296" rtl="0" eaLnBrk="1" latinLnBrk="0" hangingPunct="1">
      <a:defRPr sz="4608" kern="1200">
        <a:solidFill>
          <a:schemeClr val="tx1"/>
        </a:solidFill>
        <a:latin typeface="+mn-lt"/>
        <a:ea typeface="+mn-ea"/>
        <a:cs typeface="+mn-cs"/>
      </a:defRPr>
    </a:lvl7pPr>
    <a:lvl8pPr marL="12289536" algn="l" defTabSz="3511296" rtl="0" eaLnBrk="1" latinLnBrk="0" hangingPunct="1">
      <a:defRPr sz="4608" kern="1200">
        <a:solidFill>
          <a:schemeClr val="tx1"/>
        </a:solidFill>
        <a:latin typeface="+mn-lt"/>
        <a:ea typeface="+mn-ea"/>
        <a:cs typeface="+mn-cs"/>
      </a:defRPr>
    </a:lvl8pPr>
    <a:lvl9pPr marL="14045184" algn="l" defTabSz="3511296" rtl="0" eaLnBrk="1" latinLnBrk="0" hangingPunct="1">
      <a:defRPr sz="460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04938" y="1143000"/>
            <a:ext cx="4048125" cy="3086100"/>
          </a:xfrm>
        </p:spPr>
      </p:sp>
      <p:sp>
        <p:nvSpPr>
          <p:cNvPr id="3" name="Notes Placeholder 2"/>
          <p:cNvSpPr>
            <a:spLocks noGrp="1"/>
          </p:cNvSpPr>
          <p:nvPr>
            <p:ph type="body" idx="1"/>
          </p:nvPr>
        </p:nvSpPr>
        <p:spPr/>
        <p:txBody>
          <a:bodyPr/>
          <a:lstStyle/>
          <a:p>
            <a:pPr marL="0" marR="0" lvl="0" indent="0" algn="l" defTabSz="3511296" rtl="0" eaLnBrk="1" fontAlgn="auto" latinLnBrk="0" hangingPunct="1">
              <a:lnSpc>
                <a:spcPct val="100000"/>
              </a:lnSpc>
              <a:spcBef>
                <a:spcPts val="0"/>
              </a:spcBef>
              <a:spcAft>
                <a:spcPts val="0"/>
              </a:spcAft>
              <a:buClrTx/>
              <a:buSzTx/>
              <a:buFontTx/>
              <a:buNone/>
              <a:tabLst/>
              <a:defRPr/>
            </a:pPr>
            <a:r>
              <a:rPr lang="en-US" sz="4608" kern="1200" dirty="0">
                <a:solidFill>
                  <a:schemeClr val="tx1"/>
                </a:solidFill>
                <a:effectLst/>
                <a:latin typeface="+mn-lt"/>
                <a:ea typeface="+mn-ea"/>
                <a:cs typeface="+mn-cs"/>
              </a:rPr>
              <a:t>From top to bottom on plot</a:t>
            </a:r>
          </a:p>
          <a:p>
            <a:pPr marL="0" marR="0" lvl="0" indent="0" algn="l" defTabSz="3511296" rtl="0" eaLnBrk="1" fontAlgn="auto" latinLnBrk="0" hangingPunct="1">
              <a:lnSpc>
                <a:spcPct val="100000"/>
              </a:lnSpc>
              <a:spcBef>
                <a:spcPts val="0"/>
              </a:spcBef>
              <a:spcAft>
                <a:spcPts val="0"/>
              </a:spcAft>
              <a:buClrTx/>
              <a:buSzTx/>
              <a:buFontTx/>
              <a:buNone/>
              <a:tabLst/>
              <a:defRPr/>
            </a:pPr>
            <a:r>
              <a:rPr lang="en-US" sz="4608" kern="1200" dirty="0">
                <a:solidFill>
                  <a:schemeClr val="tx1"/>
                </a:solidFill>
                <a:effectLst/>
                <a:latin typeface="+mn-lt"/>
                <a:ea typeface="+mn-ea"/>
                <a:cs typeface="+mn-cs"/>
              </a:rPr>
              <a:t>HD_100546      2.97000      6.68200</a:t>
            </a:r>
          </a:p>
          <a:p>
            <a:pPr marL="0" marR="0" lvl="0" indent="0" algn="l" defTabSz="3511296" rtl="0" eaLnBrk="1" fontAlgn="auto" latinLnBrk="0" hangingPunct="1">
              <a:lnSpc>
                <a:spcPct val="100000"/>
              </a:lnSpc>
              <a:spcBef>
                <a:spcPts val="0"/>
              </a:spcBef>
              <a:spcAft>
                <a:spcPts val="0"/>
              </a:spcAft>
              <a:buClrTx/>
              <a:buSzTx/>
              <a:buFontTx/>
              <a:buNone/>
              <a:tabLst/>
              <a:defRPr/>
            </a:pPr>
            <a:r>
              <a:rPr lang="de" sz="4608" kern="1200" dirty="0">
                <a:solidFill>
                  <a:schemeClr val="tx1"/>
                </a:solidFill>
                <a:effectLst/>
                <a:latin typeface="+mn-lt"/>
                <a:ea typeface="+mn-ea"/>
                <a:cs typeface="+mn-cs"/>
              </a:rPr>
              <a:t>HD_135344_B      3.07100      3.77900</a:t>
            </a:r>
          </a:p>
          <a:p>
            <a:pPr marL="0" marR="0" lvl="0" indent="0" algn="l" defTabSz="3511296" rtl="0" eaLnBrk="1" fontAlgn="auto" latinLnBrk="0" hangingPunct="1">
              <a:lnSpc>
                <a:spcPct val="100000"/>
              </a:lnSpc>
              <a:spcBef>
                <a:spcPts val="0"/>
              </a:spcBef>
              <a:spcAft>
                <a:spcPts val="0"/>
              </a:spcAft>
              <a:buClrTx/>
              <a:buSzTx/>
              <a:buFontTx/>
              <a:buNone/>
              <a:tabLst/>
              <a:defRPr/>
            </a:pPr>
            <a:r>
              <a:rPr lang="en-US" sz="4608" kern="1200" dirty="0" err="1">
                <a:solidFill>
                  <a:schemeClr val="tx1"/>
                </a:solidFill>
                <a:effectLst/>
                <a:latin typeface="+mn-lt"/>
                <a:ea typeface="+mn-ea"/>
                <a:cs typeface="+mn-cs"/>
              </a:rPr>
              <a:t>AB_Aur</a:t>
            </a:r>
            <a:r>
              <a:rPr lang="en-US" sz="4608" kern="1200" dirty="0">
                <a:solidFill>
                  <a:schemeClr val="tx1"/>
                </a:solidFill>
                <a:effectLst/>
                <a:latin typeface="+mn-lt"/>
                <a:ea typeface="+mn-ea"/>
                <a:cs typeface="+mn-cs"/>
              </a:rPr>
              <a:t>      4.26700      3.39200</a:t>
            </a:r>
          </a:p>
          <a:p>
            <a:pPr marL="0" marR="0" lvl="0" indent="0" algn="l" defTabSz="3511296" rtl="0" eaLnBrk="1" fontAlgn="auto" latinLnBrk="0" hangingPunct="1">
              <a:lnSpc>
                <a:spcPct val="100000"/>
              </a:lnSpc>
              <a:spcBef>
                <a:spcPts val="0"/>
              </a:spcBef>
              <a:spcAft>
                <a:spcPts val="0"/>
              </a:spcAft>
              <a:buClrTx/>
              <a:buSzTx/>
              <a:buFontTx/>
              <a:buNone/>
              <a:tabLst/>
              <a:defRPr/>
            </a:pPr>
            <a:r>
              <a:rPr lang="en-US" sz="4608" kern="1200" dirty="0" err="1">
                <a:solidFill>
                  <a:schemeClr val="tx1"/>
                </a:solidFill>
                <a:effectLst/>
                <a:latin typeface="+mn-lt"/>
                <a:ea typeface="+mn-ea"/>
                <a:cs typeface="+mn-cs"/>
              </a:rPr>
              <a:t>Qr</a:t>
            </a:r>
            <a:r>
              <a:rPr lang="en-US" sz="4608" kern="1200" dirty="0">
                <a:solidFill>
                  <a:schemeClr val="tx1"/>
                </a:solidFill>
                <a:effectLst/>
                <a:latin typeface="+mn-lt"/>
                <a:ea typeface="+mn-ea"/>
                <a:cs typeface="+mn-cs"/>
              </a:rPr>
              <a:t> code goes to http://</a:t>
            </a:r>
            <a:r>
              <a:rPr lang="en-US" sz="4608" kern="1200" dirty="0" err="1">
                <a:solidFill>
                  <a:schemeClr val="tx1"/>
                </a:solidFill>
                <a:effectLst/>
                <a:latin typeface="+mn-lt"/>
                <a:ea typeface="+mn-ea"/>
                <a:cs typeface="+mn-cs"/>
              </a:rPr>
              <a:t>aliciaaarnio.solar</a:t>
            </a:r>
            <a:r>
              <a:rPr lang="en-US" sz="4608" kern="1200" dirty="0">
                <a:solidFill>
                  <a:schemeClr val="tx1"/>
                </a:solidFill>
                <a:effectLst/>
                <a:latin typeface="+mn-lt"/>
                <a:ea typeface="+mn-ea"/>
                <a:cs typeface="+mn-cs"/>
              </a:rPr>
              <a:t>/stellar/files/aas233_poster.pptx </a:t>
            </a:r>
          </a:p>
          <a:p>
            <a:endParaRPr lang="en-US" dirty="0"/>
          </a:p>
        </p:txBody>
      </p:sp>
      <p:sp>
        <p:nvSpPr>
          <p:cNvPr id="4" name="Slide Number Placeholder 3"/>
          <p:cNvSpPr>
            <a:spLocks noGrp="1"/>
          </p:cNvSpPr>
          <p:nvPr>
            <p:ph type="sldNum" sz="quarter" idx="5"/>
          </p:nvPr>
        </p:nvSpPr>
        <p:spPr/>
        <p:txBody>
          <a:bodyPr/>
          <a:lstStyle/>
          <a:p>
            <a:fld id="{0DFA4D56-C839-4D45-B85D-96C1460B7E46}" type="slidenum">
              <a:rPr lang="en-US" smtClean="0"/>
              <a:t>1</a:t>
            </a:fld>
            <a:endParaRPr lang="en-US"/>
          </a:p>
        </p:txBody>
      </p:sp>
    </p:spTree>
    <p:extLst>
      <p:ext uri="{BB962C8B-B14F-4D97-AF65-F5344CB8AC3E}">
        <p14:creationId xmlns:p14="http://schemas.microsoft.com/office/powerpoint/2010/main" val="1070949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881982" y="13165931"/>
            <a:ext cx="34608454" cy="1410048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2441007" y="4226560"/>
            <a:ext cx="33556958" cy="6420668"/>
          </a:xfrm>
          <a:effectLst/>
        </p:spPr>
        <p:txBody>
          <a:bodyPr anchor="b">
            <a:normAutofit/>
          </a:bodyPr>
          <a:lstStyle>
            <a:lvl1pPr>
              <a:defRPr sz="1512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2441007" y="10647230"/>
            <a:ext cx="33556958" cy="2518703"/>
          </a:xfrm>
        </p:spPr>
        <p:txBody>
          <a:bodyPr anchor="t">
            <a:normAutofit/>
          </a:bodyPr>
          <a:lstStyle>
            <a:lvl1pPr marL="0" indent="0" algn="l">
              <a:buNone/>
              <a:defRPr sz="6720" cap="all">
                <a:solidFill>
                  <a:schemeClr val="accent2"/>
                </a:solidFill>
              </a:defRPr>
            </a:lvl1pPr>
            <a:lvl2pPr marL="1920240" indent="0" algn="ctr">
              <a:buNone/>
              <a:defRPr>
                <a:solidFill>
                  <a:schemeClr val="tx1">
                    <a:tint val="75000"/>
                  </a:schemeClr>
                </a:solidFill>
              </a:defRPr>
            </a:lvl2pPr>
            <a:lvl3pPr marL="3840480" indent="0" algn="ctr">
              <a:buNone/>
              <a:defRPr>
                <a:solidFill>
                  <a:schemeClr val="tx1">
                    <a:tint val="75000"/>
                  </a:schemeClr>
                </a:solidFill>
              </a:defRPr>
            </a:lvl3pPr>
            <a:lvl4pPr marL="5760720" indent="0" algn="ctr">
              <a:buNone/>
              <a:defRPr>
                <a:solidFill>
                  <a:schemeClr val="tx1">
                    <a:tint val="75000"/>
                  </a:schemeClr>
                </a:solidFill>
              </a:defRPr>
            </a:lvl4pPr>
            <a:lvl5pPr marL="7680960" indent="0" algn="ctr">
              <a:buNone/>
              <a:defRPr>
                <a:solidFill>
                  <a:schemeClr val="tx1">
                    <a:tint val="75000"/>
                  </a:schemeClr>
                </a:solidFill>
              </a:defRPr>
            </a:lvl5pPr>
            <a:lvl6pPr marL="9601200" indent="0" algn="ctr">
              <a:buNone/>
              <a:defRPr>
                <a:solidFill>
                  <a:schemeClr val="tx1">
                    <a:tint val="75000"/>
                  </a:schemeClr>
                </a:solidFill>
              </a:defRPr>
            </a:lvl6pPr>
            <a:lvl7pPr marL="11521440" indent="0" algn="ctr">
              <a:buNone/>
              <a:defRPr>
                <a:solidFill>
                  <a:schemeClr val="tx1">
                    <a:tint val="75000"/>
                  </a:schemeClr>
                </a:solidFill>
              </a:defRPr>
            </a:lvl7pPr>
            <a:lvl8pPr marL="13441680" indent="0" algn="ctr">
              <a:buNone/>
              <a:defRPr>
                <a:solidFill>
                  <a:schemeClr val="tx1">
                    <a:tint val="75000"/>
                  </a:schemeClr>
                </a:solidFill>
              </a:defRPr>
            </a:lvl8pPr>
            <a:lvl9pPr marL="153619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4FD55ABD-69F3-324E-BADA-DD342B586E8B}" type="datetimeFigureOut">
              <a:rPr lang="en-US" smtClean="0"/>
              <a:t>1/3/19</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25EB47DE-7918-3C48-B94F-2C06E7CDAF5B}" type="slidenum">
              <a:rPr lang="en-US" smtClean="0"/>
              <a:t>‹#›</a:t>
            </a:fld>
            <a:endParaRPr lang="en-US"/>
          </a:p>
        </p:txBody>
      </p:sp>
    </p:spTree>
    <p:extLst>
      <p:ext uri="{BB962C8B-B14F-4D97-AF65-F5344CB8AC3E}">
        <p14:creationId xmlns:p14="http://schemas.microsoft.com/office/powerpoint/2010/main" val="27366546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1881989" y="2558829"/>
            <a:ext cx="34602569" cy="53709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D55ABD-69F3-324E-BADA-DD342B586E8B}" type="datetimeFigureOut">
              <a:rPr lang="en-US" smtClean="0"/>
              <a:t>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B47DE-7918-3C48-B94F-2C06E7CDAF5B}" type="slidenum">
              <a:rPr lang="en-US" smtClean="0"/>
              <a:t>‹#›</a:t>
            </a:fld>
            <a:endParaRPr lang="en-US"/>
          </a:p>
        </p:txBody>
      </p:sp>
    </p:spTree>
    <p:extLst>
      <p:ext uri="{BB962C8B-B14F-4D97-AF65-F5344CB8AC3E}">
        <p14:creationId xmlns:p14="http://schemas.microsoft.com/office/powerpoint/2010/main" val="8071315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27843482" y="2558827"/>
            <a:ext cx="8641076" cy="2481898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27843482" y="2883095"/>
            <a:ext cx="6313117" cy="2211444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441008" y="2883095"/>
            <a:ext cx="24873278" cy="22114445"/>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28330071" y="25412849"/>
            <a:ext cx="3980222" cy="1557867"/>
          </a:xfrm>
        </p:spPr>
        <p:txBody>
          <a:bodyPr/>
          <a:lstStyle>
            <a:lvl1pPr>
              <a:defRPr>
                <a:solidFill>
                  <a:schemeClr val="accent1">
                    <a:lumMod val="75000"/>
                    <a:lumOff val="25000"/>
                  </a:schemeClr>
                </a:solidFill>
              </a:defRPr>
            </a:lvl1pPr>
          </a:lstStyle>
          <a:p>
            <a:fld id="{4FD55ABD-69F3-324E-BADA-DD342B586E8B}" type="datetimeFigureOut">
              <a:rPr lang="en-US" smtClean="0"/>
              <a:t>1/3/19</a:t>
            </a:fld>
            <a:endParaRPr lang="en-US"/>
          </a:p>
        </p:txBody>
      </p:sp>
      <p:sp>
        <p:nvSpPr>
          <p:cNvPr id="5" name="Footer Placeholder 4"/>
          <p:cNvSpPr>
            <a:spLocks noGrp="1"/>
          </p:cNvSpPr>
          <p:nvPr>
            <p:ph type="ftr" sz="quarter" idx="11"/>
          </p:nvPr>
        </p:nvSpPr>
        <p:spPr>
          <a:xfrm>
            <a:off x="2441008" y="25394391"/>
            <a:ext cx="24873278" cy="1557867"/>
          </a:xfrm>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25EB47DE-7918-3C48-B94F-2C06E7CDAF5B}" type="slidenum">
              <a:rPr lang="en-US" smtClean="0"/>
              <a:t>‹#›</a:t>
            </a:fld>
            <a:endParaRPr lang="en-US"/>
          </a:p>
        </p:txBody>
      </p:sp>
    </p:spTree>
    <p:extLst>
      <p:ext uri="{BB962C8B-B14F-4D97-AF65-F5344CB8AC3E}">
        <p14:creationId xmlns:p14="http://schemas.microsoft.com/office/powerpoint/2010/main" val="21398483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bg>
      <p:bgPr>
        <a:gradFill>
          <a:gsLst>
            <a:gs pos="26000">
              <a:schemeClr val="accent1">
                <a:lumMod val="5000"/>
                <a:lumOff val="95000"/>
                <a:alpha val="71000"/>
              </a:schemeClr>
            </a:gs>
            <a:gs pos="65000">
              <a:schemeClr val="accent1">
                <a:lumMod val="45000"/>
                <a:lumOff val="55000"/>
                <a:alpha val="90000"/>
              </a:schemeClr>
            </a:gs>
            <a:gs pos="83000">
              <a:schemeClr val="accent1">
                <a:lumMod val="67000"/>
                <a:lumOff val="33000"/>
                <a:alpha val="93000"/>
              </a:schemeClr>
            </a:gs>
            <a:gs pos="100000">
              <a:schemeClr val="accent1"/>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640330" y="396920"/>
            <a:ext cx="32644080" cy="1363302"/>
          </a:xfrm>
        </p:spPr>
        <p:txBody>
          <a:bodyPr anchor="b"/>
          <a:lstStyle>
            <a:lvl1pPr algn="ctr">
              <a:defRPr sz="19200"/>
            </a:lvl1pPr>
          </a:lstStyle>
          <a:p>
            <a:r>
              <a:rPr lang="en-US" dirty="0"/>
              <a:t>Click to edit Master title style</a:t>
            </a:r>
          </a:p>
        </p:txBody>
      </p:sp>
      <p:sp>
        <p:nvSpPr>
          <p:cNvPr id="3" name="Subtitle 2"/>
          <p:cNvSpPr>
            <a:spLocks noGrp="1"/>
          </p:cNvSpPr>
          <p:nvPr>
            <p:ph type="subTitle" idx="1"/>
          </p:nvPr>
        </p:nvSpPr>
        <p:spPr>
          <a:xfrm>
            <a:off x="4800600" y="2464568"/>
            <a:ext cx="28803600" cy="1557866"/>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FD55ABD-69F3-324E-BADA-DD342B586E8B}" type="datetimeFigureOut">
              <a:rPr lang="en-US" smtClean="0"/>
              <a:t>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B47DE-7918-3C48-B94F-2C06E7CDAF5B}" type="slidenum">
              <a:rPr lang="en-US" smtClean="0"/>
              <a:t>‹#›</a:t>
            </a:fld>
            <a:endParaRPr lang="en-US"/>
          </a:p>
        </p:txBody>
      </p:sp>
      <p:sp>
        <p:nvSpPr>
          <p:cNvPr id="8" name="Text Placeholder 7">
            <a:extLst>
              <a:ext uri="{FF2B5EF4-FFF2-40B4-BE49-F238E27FC236}">
                <a16:creationId xmlns:a16="http://schemas.microsoft.com/office/drawing/2014/main" id="{4D4CF7D5-66CF-B246-8F80-6A8C7F2A98DF}"/>
              </a:ext>
            </a:extLst>
          </p:cNvPr>
          <p:cNvSpPr>
            <a:spLocks noGrp="1"/>
          </p:cNvSpPr>
          <p:nvPr>
            <p:ph type="body" sz="quarter" idx="13"/>
          </p:nvPr>
        </p:nvSpPr>
        <p:spPr>
          <a:xfrm>
            <a:off x="1343501" y="4266273"/>
            <a:ext cx="9937909" cy="71196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9">
            <a:extLst>
              <a:ext uri="{FF2B5EF4-FFF2-40B4-BE49-F238E27FC236}">
                <a16:creationId xmlns:a16="http://schemas.microsoft.com/office/drawing/2014/main" id="{32EDCCB9-39F1-9245-AB26-A5184979C85A}"/>
              </a:ext>
            </a:extLst>
          </p:cNvPr>
          <p:cNvSpPr>
            <a:spLocks noGrp="1"/>
          </p:cNvSpPr>
          <p:nvPr>
            <p:ph type="body" sz="quarter" idx="14"/>
          </p:nvPr>
        </p:nvSpPr>
        <p:spPr>
          <a:xfrm>
            <a:off x="12098178" y="4266272"/>
            <a:ext cx="10881360" cy="71196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a:extLst>
              <a:ext uri="{FF2B5EF4-FFF2-40B4-BE49-F238E27FC236}">
                <a16:creationId xmlns:a16="http://schemas.microsoft.com/office/drawing/2014/main" id="{5AEECEA4-F07A-9C47-B5E9-83381AC2B859}"/>
              </a:ext>
            </a:extLst>
          </p:cNvPr>
          <p:cNvSpPr>
            <a:spLocks noGrp="1"/>
          </p:cNvSpPr>
          <p:nvPr>
            <p:ph type="body" sz="quarter" idx="15"/>
          </p:nvPr>
        </p:nvSpPr>
        <p:spPr>
          <a:xfrm>
            <a:off x="23682959" y="4266272"/>
            <a:ext cx="13378339" cy="72174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13">
            <a:extLst>
              <a:ext uri="{FF2B5EF4-FFF2-40B4-BE49-F238E27FC236}">
                <a16:creationId xmlns:a16="http://schemas.microsoft.com/office/drawing/2014/main" id="{928BA276-4DC6-E94F-85EE-69BF41C14C46}"/>
              </a:ext>
            </a:extLst>
          </p:cNvPr>
          <p:cNvSpPr>
            <a:spLocks noGrp="1"/>
          </p:cNvSpPr>
          <p:nvPr>
            <p:ph type="body" sz="quarter" idx="16"/>
          </p:nvPr>
        </p:nvSpPr>
        <p:spPr>
          <a:xfrm>
            <a:off x="1343501" y="11924031"/>
            <a:ext cx="9937909" cy="663194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15">
            <a:extLst>
              <a:ext uri="{FF2B5EF4-FFF2-40B4-BE49-F238E27FC236}">
                <a16:creationId xmlns:a16="http://schemas.microsoft.com/office/drawing/2014/main" id="{0E9F8298-CF48-134A-8EDF-D3B939A5FE3C}"/>
              </a:ext>
            </a:extLst>
          </p:cNvPr>
          <p:cNvSpPr>
            <a:spLocks noGrp="1"/>
          </p:cNvSpPr>
          <p:nvPr>
            <p:ph type="body" sz="quarter" idx="17"/>
          </p:nvPr>
        </p:nvSpPr>
        <p:spPr>
          <a:xfrm>
            <a:off x="12098178" y="11924031"/>
            <a:ext cx="10881360" cy="6631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17">
            <a:extLst>
              <a:ext uri="{FF2B5EF4-FFF2-40B4-BE49-F238E27FC236}">
                <a16:creationId xmlns:a16="http://schemas.microsoft.com/office/drawing/2014/main" id="{AE0712D3-C64D-8248-80F8-F4D5AAC2AFA9}"/>
              </a:ext>
            </a:extLst>
          </p:cNvPr>
          <p:cNvSpPr>
            <a:spLocks noGrp="1"/>
          </p:cNvSpPr>
          <p:nvPr>
            <p:ph type="body" sz="quarter" idx="18"/>
          </p:nvPr>
        </p:nvSpPr>
        <p:spPr>
          <a:xfrm>
            <a:off x="23682959" y="11924031"/>
            <a:ext cx="13378339" cy="66319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19">
            <a:extLst>
              <a:ext uri="{FF2B5EF4-FFF2-40B4-BE49-F238E27FC236}">
                <a16:creationId xmlns:a16="http://schemas.microsoft.com/office/drawing/2014/main" id="{A284FBBA-D8AC-2B45-A692-C2072927DCD5}"/>
              </a:ext>
            </a:extLst>
          </p:cNvPr>
          <p:cNvSpPr>
            <a:spLocks noGrp="1"/>
          </p:cNvSpPr>
          <p:nvPr>
            <p:ph type="body" sz="quarter" idx="19"/>
          </p:nvPr>
        </p:nvSpPr>
        <p:spPr>
          <a:xfrm>
            <a:off x="1343501" y="19037555"/>
            <a:ext cx="9937909" cy="415163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Text Placeholder 21">
            <a:extLst>
              <a:ext uri="{FF2B5EF4-FFF2-40B4-BE49-F238E27FC236}">
                <a16:creationId xmlns:a16="http://schemas.microsoft.com/office/drawing/2014/main" id="{04759DFF-3C8C-864A-8AF1-EF8EFC363608}"/>
              </a:ext>
            </a:extLst>
          </p:cNvPr>
          <p:cNvSpPr>
            <a:spLocks noGrp="1"/>
          </p:cNvSpPr>
          <p:nvPr>
            <p:ph type="body" sz="quarter" idx="20"/>
          </p:nvPr>
        </p:nvSpPr>
        <p:spPr>
          <a:xfrm>
            <a:off x="12098179" y="18991022"/>
            <a:ext cx="10881360" cy="419816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Text Placeholder 23">
            <a:extLst>
              <a:ext uri="{FF2B5EF4-FFF2-40B4-BE49-F238E27FC236}">
                <a16:creationId xmlns:a16="http://schemas.microsoft.com/office/drawing/2014/main" id="{FCF3BD7B-13C2-434C-A069-1AFF4E1DE368}"/>
              </a:ext>
            </a:extLst>
          </p:cNvPr>
          <p:cNvSpPr>
            <a:spLocks noGrp="1"/>
          </p:cNvSpPr>
          <p:nvPr>
            <p:ph type="body" sz="quarter" idx="21"/>
          </p:nvPr>
        </p:nvSpPr>
        <p:spPr>
          <a:xfrm>
            <a:off x="23682959" y="19044579"/>
            <a:ext cx="13570030" cy="419816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able Placeholder 8">
            <a:extLst>
              <a:ext uri="{FF2B5EF4-FFF2-40B4-BE49-F238E27FC236}">
                <a16:creationId xmlns:a16="http://schemas.microsoft.com/office/drawing/2014/main" id="{2C4C329C-7486-0C4E-9575-4EE41AB6DAC7}"/>
              </a:ext>
            </a:extLst>
          </p:cNvPr>
          <p:cNvSpPr>
            <a:spLocks noGrp="1"/>
          </p:cNvSpPr>
          <p:nvPr>
            <p:ph type="tbl" sz="quarter" idx="22"/>
          </p:nvPr>
        </p:nvSpPr>
        <p:spPr>
          <a:xfrm>
            <a:off x="10153769" y="24133303"/>
            <a:ext cx="17617202" cy="3335020"/>
          </a:xfrm>
        </p:spPr>
        <p:txBody>
          <a:bodyPr/>
          <a:lstStyle/>
          <a:p>
            <a:endParaRPr lang="en-US"/>
          </a:p>
        </p:txBody>
      </p:sp>
    </p:spTree>
    <p:extLst>
      <p:ext uri="{BB962C8B-B14F-4D97-AF65-F5344CB8AC3E}">
        <p14:creationId xmlns:p14="http://schemas.microsoft.com/office/powerpoint/2010/main" val="4139820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1881989" y="2558829"/>
            <a:ext cx="34602569" cy="53709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2441007" y="9506148"/>
            <a:ext cx="33556958" cy="1549139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D55ABD-69F3-324E-BADA-DD342B586E8B}" type="datetimeFigureOut">
              <a:rPr lang="en-US" smtClean="0"/>
              <a:t>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EB47DE-7918-3C48-B94F-2C06E7CDAF5B}" type="slidenum">
              <a:rPr lang="en-US" smtClean="0"/>
              <a:t>‹#›</a:t>
            </a:fld>
            <a:endParaRPr lang="en-US"/>
          </a:p>
        </p:txBody>
      </p:sp>
    </p:spTree>
    <p:extLst>
      <p:ext uri="{BB962C8B-B14F-4D97-AF65-F5344CB8AC3E}">
        <p14:creationId xmlns:p14="http://schemas.microsoft.com/office/powerpoint/2010/main" val="447985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1901116" y="21939087"/>
            <a:ext cx="34602569" cy="53709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2441013" y="12956045"/>
            <a:ext cx="33556954" cy="6420668"/>
          </a:xfrm>
        </p:spPr>
        <p:txBody>
          <a:bodyPr anchor="b">
            <a:normAutofit/>
          </a:bodyPr>
          <a:lstStyle>
            <a:lvl1pPr algn="l">
              <a:defRPr sz="1512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2441013" y="19376713"/>
            <a:ext cx="33556954" cy="2562372"/>
          </a:xfrm>
        </p:spPr>
        <p:txBody>
          <a:bodyPr anchor="t">
            <a:normAutofit/>
          </a:bodyPr>
          <a:lstStyle>
            <a:lvl1pPr marL="0" indent="0" algn="l">
              <a:buNone/>
              <a:defRPr sz="7560" cap="all">
                <a:solidFill>
                  <a:schemeClr val="accent2"/>
                </a:solidFill>
              </a:defRPr>
            </a:lvl1pPr>
            <a:lvl2pPr marL="1920240" indent="0">
              <a:buNone/>
              <a:defRPr sz="7560">
                <a:solidFill>
                  <a:schemeClr val="tx1">
                    <a:tint val="75000"/>
                  </a:schemeClr>
                </a:solidFill>
              </a:defRPr>
            </a:lvl2pPr>
            <a:lvl3pPr marL="3840480" indent="0">
              <a:buNone/>
              <a:defRPr sz="6720">
                <a:solidFill>
                  <a:schemeClr val="tx1">
                    <a:tint val="75000"/>
                  </a:schemeClr>
                </a:solidFill>
              </a:defRPr>
            </a:lvl3pPr>
            <a:lvl4pPr marL="5760720" indent="0">
              <a:buNone/>
              <a:defRPr sz="5880">
                <a:solidFill>
                  <a:schemeClr val="tx1">
                    <a:tint val="75000"/>
                  </a:schemeClr>
                </a:solidFill>
              </a:defRPr>
            </a:lvl4pPr>
            <a:lvl5pPr marL="7680960" indent="0">
              <a:buNone/>
              <a:defRPr sz="5880">
                <a:solidFill>
                  <a:schemeClr val="tx1">
                    <a:tint val="75000"/>
                  </a:schemeClr>
                </a:solidFill>
              </a:defRPr>
            </a:lvl5pPr>
            <a:lvl6pPr marL="9601200" indent="0">
              <a:buNone/>
              <a:defRPr sz="5880">
                <a:solidFill>
                  <a:schemeClr val="tx1">
                    <a:tint val="75000"/>
                  </a:schemeClr>
                </a:solidFill>
              </a:defRPr>
            </a:lvl6pPr>
            <a:lvl7pPr marL="11521440" indent="0">
              <a:buNone/>
              <a:defRPr sz="5880">
                <a:solidFill>
                  <a:schemeClr val="tx1">
                    <a:tint val="75000"/>
                  </a:schemeClr>
                </a:solidFill>
              </a:defRPr>
            </a:lvl7pPr>
            <a:lvl8pPr marL="13441680" indent="0">
              <a:buNone/>
              <a:defRPr sz="5880">
                <a:solidFill>
                  <a:schemeClr val="tx1">
                    <a:tint val="75000"/>
                  </a:schemeClr>
                </a:solidFill>
              </a:defRPr>
            </a:lvl8pPr>
            <a:lvl9pPr marL="15361920" indent="0">
              <a:buNone/>
              <a:defRPr sz="58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4FD55ABD-69F3-324E-BADA-DD342B586E8B}" type="datetimeFigureOut">
              <a:rPr lang="en-US" smtClean="0"/>
              <a:t>1/3/19</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25EB47DE-7918-3C48-B94F-2C06E7CDAF5B}" type="slidenum">
              <a:rPr lang="en-US" smtClean="0"/>
              <a:t>‹#›</a:t>
            </a:fld>
            <a:endParaRPr lang="en-US"/>
          </a:p>
        </p:txBody>
      </p:sp>
    </p:spTree>
    <p:extLst>
      <p:ext uri="{BB962C8B-B14F-4D97-AF65-F5344CB8AC3E}">
        <p14:creationId xmlns:p14="http://schemas.microsoft.com/office/powerpoint/2010/main" val="1680611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1881989" y="2558829"/>
            <a:ext cx="34602569" cy="53709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441009" y="9506144"/>
            <a:ext cx="16378013" cy="155010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585785" y="9506148"/>
            <a:ext cx="16412180" cy="155010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FD55ABD-69F3-324E-BADA-DD342B586E8B}" type="datetimeFigureOut">
              <a:rPr lang="en-US" smtClean="0"/>
              <a:t>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EB47DE-7918-3C48-B94F-2C06E7CDAF5B}" type="slidenum">
              <a:rPr lang="en-US" smtClean="0"/>
              <a:t>‹#›</a:t>
            </a:fld>
            <a:endParaRPr lang="en-US"/>
          </a:p>
        </p:txBody>
      </p:sp>
    </p:spTree>
    <p:extLst>
      <p:ext uri="{BB962C8B-B14F-4D97-AF65-F5344CB8AC3E}">
        <p14:creationId xmlns:p14="http://schemas.microsoft.com/office/powerpoint/2010/main" val="98070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a:spLocks noChangeAspect="1"/>
          </p:cNvSpPr>
          <p:nvPr/>
        </p:nvSpPr>
        <p:spPr>
          <a:xfrm>
            <a:off x="1881989" y="2558829"/>
            <a:ext cx="34602569" cy="53709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3726320" y="9506146"/>
            <a:ext cx="15092700" cy="2458718"/>
          </a:xfrm>
        </p:spPr>
        <p:txBody>
          <a:bodyPr anchor="b">
            <a:noAutofit/>
          </a:bodyPr>
          <a:lstStyle>
            <a:lvl1pPr marL="0" indent="0">
              <a:buNone/>
              <a:defRPr sz="9240" b="0">
                <a:solidFill>
                  <a:schemeClr val="accent2"/>
                </a:solidFill>
              </a:defRPr>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4" name="Content Placeholder 3"/>
          <p:cNvSpPr>
            <a:spLocks noGrp="1"/>
          </p:cNvSpPr>
          <p:nvPr>
            <p:ph sz="half" idx="2"/>
          </p:nvPr>
        </p:nvSpPr>
        <p:spPr>
          <a:xfrm>
            <a:off x="2441009" y="12484487"/>
            <a:ext cx="16378013" cy="12522662"/>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871096" y="9506146"/>
            <a:ext cx="15126867" cy="2458718"/>
          </a:xfrm>
        </p:spPr>
        <p:txBody>
          <a:bodyPr anchor="b">
            <a:noAutofit/>
          </a:bodyPr>
          <a:lstStyle>
            <a:lvl1pPr marL="0" indent="0">
              <a:buNone/>
              <a:defRPr sz="9240" b="0">
                <a:solidFill>
                  <a:schemeClr val="accent2"/>
                </a:solidFill>
              </a:defRPr>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a:t>Edit Master text styles</a:t>
            </a:r>
          </a:p>
        </p:txBody>
      </p:sp>
      <p:sp>
        <p:nvSpPr>
          <p:cNvPr id="6" name="Content Placeholder 5"/>
          <p:cNvSpPr>
            <a:spLocks noGrp="1"/>
          </p:cNvSpPr>
          <p:nvPr>
            <p:ph sz="quarter" idx="4"/>
          </p:nvPr>
        </p:nvSpPr>
        <p:spPr>
          <a:xfrm>
            <a:off x="19585785" y="12484487"/>
            <a:ext cx="16412180" cy="12522662"/>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FD55ABD-69F3-324E-BADA-DD342B586E8B}" type="datetimeFigureOut">
              <a:rPr lang="en-US" smtClean="0"/>
              <a:t>1/3/19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EB47DE-7918-3C48-B94F-2C06E7CDAF5B}" type="slidenum">
              <a:rPr lang="en-US" smtClean="0"/>
              <a:t>‹#›</a:t>
            </a:fld>
            <a:endParaRPr lang="en-US"/>
          </a:p>
        </p:txBody>
      </p:sp>
    </p:spTree>
    <p:extLst>
      <p:ext uri="{BB962C8B-B14F-4D97-AF65-F5344CB8AC3E}">
        <p14:creationId xmlns:p14="http://schemas.microsoft.com/office/powerpoint/2010/main" val="222725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a:spLocks noChangeAspect="1"/>
          </p:cNvSpPr>
          <p:nvPr/>
        </p:nvSpPr>
        <p:spPr>
          <a:xfrm>
            <a:off x="1881989" y="2558829"/>
            <a:ext cx="34602569" cy="537099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D55ABD-69F3-324E-BADA-DD342B586E8B}" type="datetimeFigureOut">
              <a:rPr lang="en-US" smtClean="0"/>
              <a:t>1/3/19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EB47DE-7918-3C48-B94F-2C06E7CDAF5B}" type="slidenum">
              <a:rPr lang="en-US" smtClean="0"/>
              <a:t>‹#›</a:t>
            </a:fld>
            <a:endParaRPr lang="en-US"/>
          </a:p>
        </p:txBody>
      </p:sp>
    </p:spTree>
    <p:extLst>
      <p:ext uri="{BB962C8B-B14F-4D97-AF65-F5344CB8AC3E}">
        <p14:creationId xmlns:p14="http://schemas.microsoft.com/office/powerpoint/2010/main" val="175696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D55ABD-69F3-324E-BADA-DD342B586E8B}" type="datetimeFigureOut">
              <a:rPr lang="en-US" smtClean="0"/>
              <a:t>1/3/19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EB47DE-7918-3C48-B94F-2C06E7CDAF5B}" type="slidenum">
              <a:rPr lang="en-US" smtClean="0"/>
              <a:t>‹#›</a:t>
            </a:fld>
            <a:endParaRPr lang="en-US"/>
          </a:p>
        </p:txBody>
      </p:sp>
    </p:spTree>
    <p:extLst>
      <p:ext uri="{BB962C8B-B14F-4D97-AF65-F5344CB8AC3E}">
        <p14:creationId xmlns:p14="http://schemas.microsoft.com/office/powerpoint/2010/main" val="35656856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1901116" y="21939085"/>
            <a:ext cx="34602569" cy="543872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2441681" y="22452463"/>
            <a:ext cx="14853825" cy="2941926"/>
          </a:xfrm>
        </p:spPr>
        <p:txBody>
          <a:bodyPr anchor="ctr"/>
          <a:lstStyle>
            <a:lvl1pPr algn="l">
              <a:defRPr sz="84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1874876" y="2565120"/>
            <a:ext cx="34609680" cy="17940480"/>
          </a:xfrm>
        </p:spPr>
        <p:txBody>
          <a:bodyPr anchor="ctr">
            <a:normAutofit/>
          </a:bodyPr>
          <a:lstStyle>
            <a:lvl1pPr>
              <a:defRPr sz="8400">
                <a:solidFill>
                  <a:schemeClr val="tx2"/>
                </a:solidFill>
              </a:defRPr>
            </a:lvl1pPr>
            <a:lvl2pPr>
              <a:defRPr sz="7560">
                <a:solidFill>
                  <a:schemeClr val="tx2"/>
                </a:solidFill>
              </a:defRPr>
            </a:lvl2pPr>
            <a:lvl3pPr>
              <a:defRPr sz="6720">
                <a:solidFill>
                  <a:schemeClr val="tx2"/>
                </a:solidFill>
              </a:defRPr>
            </a:lvl3pPr>
            <a:lvl4pPr>
              <a:defRPr sz="5880">
                <a:solidFill>
                  <a:schemeClr val="tx2"/>
                </a:solidFill>
              </a:defRPr>
            </a:lvl4pPr>
            <a:lvl5pPr>
              <a:defRPr sz="5880">
                <a:solidFill>
                  <a:schemeClr val="tx2"/>
                </a:solidFill>
              </a:defRPr>
            </a:lvl5pPr>
            <a:lvl6pPr>
              <a:defRPr sz="5880">
                <a:solidFill>
                  <a:schemeClr val="tx2"/>
                </a:solidFill>
              </a:defRPr>
            </a:lvl6pPr>
            <a:lvl7pPr>
              <a:defRPr sz="5880">
                <a:solidFill>
                  <a:schemeClr val="tx2"/>
                </a:solidFill>
              </a:defRPr>
            </a:lvl7pPr>
            <a:lvl8pPr>
              <a:defRPr sz="5880">
                <a:solidFill>
                  <a:schemeClr val="tx2"/>
                </a:solidFill>
              </a:defRPr>
            </a:lvl8pPr>
            <a:lvl9pPr>
              <a:defRPr sz="588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083594" y="22452461"/>
            <a:ext cx="17914373" cy="2941931"/>
          </a:xfrm>
        </p:spPr>
        <p:txBody>
          <a:bodyPr anchor="ctr">
            <a:normAutofit/>
          </a:bodyPr>
          <a:lstStyle>
            <a:lvl1pPr marL="0" indent="0" algn="r">
              <a:buNone/>
              <a:defRPr sz="4620">
                <a:solidFill>
                  <a:schemeClr val="bg1"/>
                </a:solidFill>
              </a:defRPr>
            </a:lvl1pPr>
            <a:lvl2pPr marL="1920240" indent="0">
              <a:buNone/>
              <a:defRPr sz="4620"/>
            </a:lvl2pPr>
            <a:lvl3pPr marL="3840480" indent="0">
              <a:buNone/>
              <a:defRPr sz="4200"/>
            </a:lvl3pPr>
            <a:lvl4pPr marL="5760720" indent="0">
              <a:buNone/>
              <a:defRPr sz="3780"/>
            </a:lvl4pPr>
            <a:lvl5pPr marL="7680960" indent="0">
              <a:buNone/>
              <a:defRPr sz="3780"/>
            </a:lvl5pPr>
            <a:lvl6pPr marL="9601200" indent="0">
              <a:buNone/>
              <a:defRPr sz="3780"/>
            </a:lvl6pPr>
            <a:lvl7pPr marL="11521440" indent="0">
              <a:buNone/>
              <a:defRPr sz="3780"/>
            </a:lvl7pPr>
            <a:lvl8pPr marL="13441680" indent="0">
              <a:buNone/>
              <a:defRPr sz="3780"/>
            </a:lvl8pPr>
            <a:lvl9pPr marL="15361920" indent="0">
              <a:buNone/>
              <a:defRPr sz="378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4FD55ABD-69F3-324E-BADA-DD342B586E8B}" type="datetimeFigureOut">
              <a:rPr lang="en-US" smtClean="0"/>
              <a:t>1/3/19</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25EB47DE-7918-3C48-B94F-2C06E7CDAF5B}" type="slidenum">
              <a:rPr lang="en-US" smtClean="0"/>
              <a:t>‹#›</a:t>
            </a:fld>
            <a:endParaRPr lang="en-US"/>
          </a:p>
        </p:txBody>
      </p:sp>
    </p:spTree>
    <p:extLst>
      <p:ext uri="{BB962C8B-B14F-4D97-AF65-F5344CB8AC3E}">
        <p14:creationId xmlns:p14="http://schemas.microsoft.com/office/powerpoint/2010/main" val="21145615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41007" y="20025126"/>
            <a:ext cx="33556958" cy="2418082"/>
          </a:xfrm>
        </p:spPr>
        <p:txBody>
          <a:bodyPr anchor="b">
            <a:normAutofit/>
          </a:bodyPr>
          <a:lstStyle>
            <a:lvl1pPr algn="l">
              <a:defRPr sz="1008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881991" y="2558826"/>
            <a:ext cx="34602565" cy="15177609"/>
          </a:xfrm>
        </p:spPr>
        <p:txBody>
          <a:bodyPr anchor="t">
            <a:normAutofit/>
          </a:bodyPr>
          <a:lstStyle>
            <a:lvl1pPr marL="0" indent="0" algn="ctr">
              <a:buNone/>
              <a:defRPr sz="6720"/>
            </a:lvl1pPr>
            <a:lvl2pPr marL="1920240" indent="0">
              <a:buNone/>
              <a:defRPr sz="6720"/>
            </a:lvl2pPr>
            <a:lvl3pPr marL="3840480" indent="0">
              <a:buNone/>
              <a:defRPr sz="6720"/>
            </a:lvl3pPr>
            <a:lvl4pPr marL="5760720" indent="0">
              <a:buNone/>
              <a:defRPr sz="6720"/>
            </a:lvl4pPr>
            <a:lvl5pPr marL="7680960" indent="0">
              <a:buNone/>
              <a:defRPr sz="6720"/>
            </a:lvl5pPr>
            <a:lvl6pPr marL="9601200" indent="0">
              <a:buNone/>
              <a:defRPr sz="6720"/>
            </a:lvl6pPr>
            <a:lvl7pPr marL="11521440" indent="0">
              <a:buNone/>
              <a:defRPr sz="6720"/>
            </a:lvl7pPr>
            <a:lvl8pPr marL="13441680" indent="0">
              <a:buNone/>
              <a:defRPr sz="6720"/>
            </a:lvl8pPr>
            <a:lvl9pPr marL="15361920" indent="0">
              <a:buNone/>
              <a:defRPr sz="6720"/>
            </a:lvl9pPr>
          </a:lstStyle>
          <a:p>
            <a:r>
              <a:rPr lang="en-US"/>
              <a:t>Click icon to add picture</a:t>
            </a:r>
            <a:endParaRPr lang="en-US" dirty="0"/>
          </a:p>
        </p:txBody>
      </p:sp>
      <p:sp>
        <p:nvSpPr>
          <p:cNvPr id="4" name="Text Placeholder 3"/>
          <p:cNvSpPr>
            <a:spLocks noGrp="1"/>
          </p:cNvSpPr>
          <p:nvPr>
            <p:ph type="body" sz="half" idx="2"/>
          </p:nvPr>
        </p:nvSpPr>
        <p:spPr>
          <a:xfrm>
            <a:off x="2441007" y="22443206"/>
            <a:ext cx="33556958" cy="2554330"/>
          </a:xfrm>
        </p:spPr>
        <p:txBody>
          <a:bodyPr>
            <a:normAutofit/>
          </a:bodyPr>
          <a:lstStyle>
            <a:lvl1pPr marL="0" indent="0">
              <a:buNone/>
              <a:defRPr sz="5040"/>
            </a:lvl1pPr>
            <a:lvl2pPr marL="1920240" indent="0">
              <a:buNone/>
              <a:defRPr sz="5040"/>
            </a:lvl2pPr>
            <a:lvl3pPr marL="3840480" indent="0">
              <a:buNone/>
              <a:defRPr sz="4200"/>
            </a:lvl3pPr>
            <a:lvl4pPr marL="5760720" indent="0">
              <a:buNone/>
              <a:defRPr sz="3780"/>
            </a:lvl4pPr>
            <a:lvl5pPr marL="7680960" indent="0">
              <a:buNone/>
              <a:defRPr sz="3780"/>
            </a:lvl5pPr>
            <a:lvl6pPr marL="9601200" indent="0">
              <a:buNone/>
              <a:defRPr sz="3780"/>
            </a:lvl6pPr>
            <a:lvl7pPr marL="11521440" indent="0">
              <a:buNone/>
              <a:defRPr sz="3780"/>
            </a:lvl7pPr>
            <a:lvl8pPr marL="13441680" indent="0">
              <a:buNone/>
              <a:defRPr sz="3780"/>
            </a:lvl8pPr>
            <a:lvl9pPr marL="15361920" indent="0">
              <a:buNone/>
              <a:defRPr sz="3780"/>
            </a:lvl9pPr>
          </a:lstStyle>
          <a:p>
            <a:pPr lvl="0"/>
            <a:r>
              <a:rPr lang="en-US"/>
              <a:t>Edit Master text styles</a:t>
            </a:r>
          </a:p>
        </p:txBody>
      </p:sp>
      <p:sp>
        <p:nvSpPr>
          <p:cNvPr id="5" name="Date Placeholder 4"/>
          <p:cNvSpPr>
            <a:spLocks noGrp="1"/>
          </p:cNvSpPr>
          <p:nvPr>
            <p:ph type="dt" sz="half" idx="10"/>
          </p:nvPr>
        </p:nvSpPr>
        <p:spPr/>
        <p:txBody>
          <a:bodyPr/>
          <a:lstStyle/>
          <a:p>
            <a:fld id="{4FD55ABD-69F3-324E-BADA-DD342B586E8B}" type="datetimeFigureOut">
              <a:rPr lang="en-US" smtClean="0"/>
              <a:t>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EB47DE-7918-3C48-B94F-2C06E7CDAF5B}" type="slidenum">
              <a:rPr lang="en-US" smtClean="0"/>
              <a:t>‹#›</a:t>
            </a:fld>
            <a:endParaRPr lang="en-US"/>
          </a:p>
        </p:txBody>
      </p:sp>
    </p:spTree>
    <p:extLst>
      <p:ext uri="{BB962C8B-B14F-4D97-AF65-F5344CB8AC3E}">
        <p14:creationId xmlns:p14="http://schemas.microsoft.com/office/powerpoint/2010/main" val="1232221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41007" y="2933224"/>
            <a:ext cx="33556958" cy="462220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2441007" y="9506146"/>
            <a:ext cx="33556958" cy="15491388"/>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3349173" y="25412849"/>
            <a:ext cx="8961120" cy="1557867"/>
          </a:xfrm>
          <a:prstGeom prst="rect">
            <a:avLst/>
          </a:prstGeom>
        </p:spPr>
        <p:txBody>
          <a:bodyPr vert="horz" lIns="91440" tIns="45720" rIns="91440" bIns="45720" rtlCol="0" anchor="ctr"/>
          <a:lstStyle>
            <a:lvl1pPr algn="r">
              <a:defRPr sz="3780">
                <a:solidFill>
                  <a:schemeClr val="accent2"/>
                </a:solidFill>
              </a:defRPr>
            </a:lvl1pPr>
          </a:lstStyle>
          <a:p>
            <a:fld id="{4FD55ABD-69F3-324E-BADA-DD342B586E8B}" type="datetimeFigureOut">
              <a:rPr lang="en-US" smtClean="0"/>
              <a:t>1/3/19</a:t>
            </a:fld>
            <a:endParaRPr lang="en-US"/>
          </a:p>
        </p:txBody>
      </p:sp>
      <p:sp>
        <p:nvSpPr>
          <p:cNvPr id="5" name="Footer Placeholder 4"/>
          <p:cNvSpPr>
            <a:spLocks noGrp="1"/>
          </p:cNvSpPr>
          <p:nvPr>
            <p:ph type="ftr" sz="quarter" idx="3"/>
          </p:nvPr>
        </p:nvSpPr>
        <p:spPr>
          <a:xfrm>
            <a:off x="2441009" y="25394391"/>
            <a:ext cx="20456457" cy="1557867"/>
          </a:xfrm>
          <a:prstGeom prst="rect">
            <a:avLst/>
          </a:prstGeom>
        </p:spPr>
        <p:txBody>
          <a:bodyPr vert="horz" lIns="91440" tIns="45720" rIns="91440" bIns="45720" rtlCol="0" anchor="ctr"/>
          <a:lstStyle>
            <a:lvl1pPr algn="l">
              <a:defRPr sz="3780" cap="all">
                <a:solidFill>
                  <a:schemeClr val="accent2"/>
                </a:solidFill>
              </a:defRPr>
            </a:lvl1pPr>
          </a:lstStyle>
          <a:p>
            <a:endParaRPr lang="en-US"/>
          </a:p>
        </p:txBody>
      </p:sp>
      <p:sp>
        <p:nvSpPr>
          <p:cNvPr id="6" name="Slide Number Placeholder 5"/>
          <p:cNvSpPr>
            <a:spLocks noGrp="1"/>
          </p:cNvSpPr>
          <p:nvPr>
            <p:ph type="sldNum" sz="quarter" idx="4"/>
          </p:nvPr>
        </p:nvSpPr>
        <p:spPr>
          <a:xfrm>
            <a:off x="32761999" y="25412849"/>
            <a:ext cx="3235966" cy="1557867"/>
          </a:xfrm>
          <a:prstGeom prst="rect">
            <a:avLst/>
          </a:prstGeom>
        </p:spPr>
        <p:txBody>
          <a:bodyPr vert="horz" lIns="91440" tIns="45720" rIns="91440" bIns="45720" rtlCol="0" anchor="ctr"/>
          <a:lstStyle>
            <a:lvl1pPr algn="r">
              <a:defRPr sz="3780">
                <a:solidFill>
                  <a:schemeClr val="accent2"/>
                </a:solidFill>
              </a:defRPr>
            </a:lvl1pPr>
          </a:lstStyle>
          <a:p>
            <a:fld id="{25EB47DE-7918-3C48-B94F-2C06E7CDAF5B}" type="slidenum">
              <a:rPr lang="en-US" smtClean="0"/>
              <a:t>‹#›</a:t>
            </a:fld>
            <a:endParaRPr lang="en-US"/>
          </a:p>
        </p:txBody>
      </p:sp>
      <p:sp>
        <p:nvSpPr>
          <p:cNvPr id="9" name="Rectangle 8"/>
          <p:cNvSpPr/>
          <p:nvPr/>
        </p:nvSpPr>
        <p:spPr>
          <a:xfrm>
            <a:off x="1881984" y="1882987"/>
            <a:ext cx="11423618" cy="460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25099204" y="1882987"/>
            <a:ext cx="11385360" cy="4608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13509724" y="1882987"/>
            <a:ext cx="11385360" cy="4608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108175932"/>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Lst>
  <p:txStyles>
    <p:titleStyle>
      <a:lvl1pPr algn="l" defTabSz="1920240" rtl="0" eaLnBrk="1" latinLnBrk="0" hangingPunct="1">
        <a:spcBef>
          <a:spcPct val="0"/>
        </a:spcBef>
        <a:buNone/>
        <a:defRPr sz="1176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285200" indent="-1285200" algn="l" defTabSz="1920240" rtl="0" eaLnBrk="1" latinLnBrk="0" hangingPunct="1">
        <a:spcBef>
          <a:spcPct val="20000"/>
        </a:spcBef>
        <a:spcAft>
          <a:spcPts val="2520"/>
        </a:spcAft>
        <a:buClr>
          <a:schemeClr val="accent2"/>
        </a:buClr>
        <a:buSzPct val="92000"/>
        <a:buFont typeface="Wingdings 2" panose="05020102010507070707" pitchFamily="18" charset="2"/>
        <a:buChar char=""/>
        <a:defRPr sz="7560" kern="1200">
          <a:solidFill>
            <a:schemeClr val="tx2"/>
          </a:solidFill>
          <a:latin typeface="+mn-lt"/>
          <a:ea typeface="+mn-ea"/>
          <a:cs typeface="+mn-cs"/>
        </a:defRPr>
      </a:lvl1pPr>
      <a:lvl2pPr marL="2646000" indent="-1285200" algn="l" defTabSz="1920240" rtl="0" eaLnBrk="1" latinLnBrk="0" hangingPunct="1">
        <a:spcBef>
          <a:spcPct val="20000"/>
        </a:spcBef>
        <a:spcAft>
          <a:spcPts val="2520"/>
        </a:spcAft>
        <a:buClr>
          <a:schemeClr val="accent2"/>
        </a:buClr>
        <a:buSzPct val="92000"/>
        <a:buFont typeface="Wingdings 2" panose="05020102010507070707" pitchFamily="18" charset="2"/>
        <a:buChar char=""/>
        <a:defRPr sz="6720" kern="1200">
          <a:solidFill>
            <a:schemeClr val="tx2"/>
          </a:solidFill>
          <a:latin typeface="+mn-lt"/>
          <a:ea typeface="+mn-ea"/>
          <a:cs typeface="+mn-cs"/>
        </a:defRPr>
      </a:lvl2pPr>
      <a:lvl3pPr marL="3780000" indent="-1134000" algn="l" defTabSz="1920240" rtl="0" eaLnBrk="1" latinLnBrk="0" hangingPunct="1">
        <a:spcBef>
          <a:spcPct val="20000"/>
        </a:spcBef>
        <a:spcAft>
          <a:spcPts val="2520"/>
        </a:spcAft>
        <a:buClr>
          <a:schemeClr val="accent2"/>
        </a:buClr>
        <a:buSzPct val="92000"/>
        <a:buFont typeface="Wingdings 2" panose="05020102010507070707" pitchFamily="18" charset="2"/>
        <a:buChar char=""/>
        <a:defRPr sz="5880" kern="1200">
          <a:solidFill>
            <a:schemeClr val="tx2"/>
          </a:solidFill>
          <a:latin typeface="+mn-lt"/>
          <a:ea typeface="+mn-ea"/>
          <a:cs typeface="+mn-cs"/>
        </a:defRPr>
      </a:lvl3pPr>
      <a:lvl4pPr marL="5216400" indent="-982800" algn="l" defTabSz="1920240" rtl="0" eaLnBrk="1" latinLnBrk="0" hangingPunct="1">
        <a:spcBef>
          <a:spcPct val="20000"/>
        </a:spcBef>
        <a:spcAft>
          <a:spcPts val="2520"/>
        </a:spcAft>
        <a:buClr>
          <a:schemeClr val="accent2"/>
        </a:buClr>
        <a:buSzPct val="92000"/>
        <a:buFont typeface="Wingdings 2" panose="05020102010507070707" pitchFamily="18" charset="2"/>
        <a:buChar char=""/>
        <a:defRPr sz="5040" kern="1200">
          <a:solidFill>
            <a:schemeClr val="tx2"/>
          </a:solidFill>
          <a:latin typeface="+mn-lt"/>
          <a:ea typeface="+mn-ea"/>
          <a:cs typeface="+mn-cs"/>
        </a:defRPr>
      </a:lvl4pPr>
      <a:lvl5pPr marL="6728400" indent="-982800" algn="l" defTabSz="1920240" rtl="0" eaLnBrk="1" latinLnBrk="0" hangingPunct="1">
        <a:spcBef>
          <a:spcPct val="20000"/>
        </a:spcBef>
        <a:spcAft>
          <a:spcPts val="2520"/>
        </a:spcAft>
        <a:buClr>
          <a:schemeClr val="accent2"/>
        </a:buClr>
        <a:buSzPct val="92000"/>
        <a:buFont typeface="Wingdings 2" panose="05020102010507070707" pitchFamily="18" charset="2"/>
        <a:buChar char=""/>
        <a:defRPr sz="5040" kern="1200">
          <a:solidFill>
            <a:schemeClr val="tx2"/>
          </a:solidFill>
          <a:latin typeface="+mn-lt"/>
          <a:ea typeface="+mn-ea"/>
          <a:cs typeface="+mn-cs"/>
        </a:defRPr>
      </a:lvl5pPr>
      <a:lvl6pPr marL="7980000" indent="-960120" algn="l" defTabSz="1920240" rtl="0" eaLnBrk="1" latinLnBrk="0" hangingPunct="1">
        <a:spcBef>
          <a:spcPct val="20000"/>
        </a:spcBef>
        <a:spcAft>
          <a:spcPts val="2520"/>
        </a:spcAft>
        <a:buClr>
          <a:schemeClr val="accent2"/>
        </a:buClr>
        <a:buSzPct val="92000"/>
        <a:buFont typeface="Wingdings 2" panose="05020102010507070707" pitchFamily="18" charset="2"/>
        <a:buChar char=""/>
        <a:defRPr sz="5040" kern="1200">
          <a:solidFill>
            <a:schemeClr val="tx2"/>
          </a:solidFill>
          <a:latin typeface="+mn-lt"/>
          <a:ea typeface="+mn-ea"/>
          <a:cs typeface="+mn-cs"/>
        </a:defRPr>
      </a:lvl6pPr>
      <a:lvl7pPr marL="9240000" indent="-960120" algn="l" defTabSz="1920240" rtl="0" eaLnBrk="1" latinLnBrk="0" hangingPunct="1">
        <a:spcBef>
          <a:spcPct val="20000"/>
        </a:spcBef>
        <a:spcAft>
          <a:spcPts val="2520"/>
        </a:spcAft>
        <a:buClr>
          <a:schemeClr val="accent2"/>
        </a:buClr>
        <a:buSzPct val="92000"/>
        <a:buFont typeface="Wingdings 2" panose="05020102010507070707" pitchFamily="18" charset="2"/>
        <a:buChar char=""/>
        <a:defRPr sz="5040" kern="1200">
          <a:solidFill>
            <a:schemeClr val="tx2"/>
          </a:solidFill>
          <a:latin typeface="+mn-lt"/>
          <a:ea typeface="+mn-ea"/>
          <a:cs typeface="+mn-cs"/>
        </a:defRPr>
      </a:lvl7pPr>
      <a:lvl8pPr marL="10500000" indent="-960120" algn="l" defTabSz="1920240" rtl="0" eaLnBrk="1" latinLnBrk="0" hangingPunct="1">
        <a:spcBef>
          <a:spcPct val="20000"/>
        </a:spcBef>
        <a:spcAft>
          <a:spcPts val="2520"/>
        </a:spcAft>
        <a:buClr>
          <a:schemeClr val="accent2"/>
        </a:buClr>
        <a:buSzPct val="92000"/>
        <a:buFont typeface="Wingdings 2" panose="05020102010507070707" pitchFamily="18" charset="2"/>
        <a:buChar char=""/>
        <a:defRPr sz="5040" kern="1200">
          <a:solidFill>
            <a:schemeClr val="tx2"/>
          </a:solidFill>
          <a:latin typeface="+mn-lt"/>
          <a:ea typeface="+mn-ea"/>
          <a:cs typeface="+mn-cs"/>
        </a:defRPr>
      </a:lvl8pPr>
      <a:lvl9pPr marL="11760000" indent="-960120" algn="l" defTabSz="1920240" rtl="0" eaLnBrk="1" latinLnBrk="0" hangingPunct="1">
        <a:spcBef>
          <a:spcPct val="20000"/>
        </a:spcBef>
        <a:spcAft>
          <a:spcPts val="2520"/>
        </a:spcAft>
        <a:buClr>
          <a:schemeClr val="accent2"/>
        </a:buClr>
        <a:buSzPct val="92000"/>
        <a:buFont typeface="Wingdings 2" panose="05020102010507070707" pitchFamily="18" charset="2"/>
        <a:buChar char=""/>
        <a:defRPr sz="5040" kern="1200">
          <a:solidFill>
            <a:schemeClr val="tx2"/>
          </a:solidFill>
          <a:latin typeface="+mn-lt"/>
          <a:ea typeface="+mn-ea"/>
          <a:cs typeface="+mn-cs"/>
        </a:defRPr>
      </a:lvl9pPr>
    </p:bodyStyle>
    <p:otherStyle>
      <a:defPPr>
        <a:defRPr lang="en-US"/>
      </a:defPPr>
      <a:lvl1pPr marL="0" algn="l" defTabSz="1920240" rtl="0" eaLnBrk="1" latinLnBrk="0" hangingPunct="1">
        <a:defRPr sz="7560" kern="1200">
          <a:solidFill>
            <a:schemeClr val="tx1"/>
          </a:solidFill>
          <a:latin typeface="+mn-lt"/>
          <a:ea typeface="+mn-ea"/>
          <a:cs typeface="+mn-cs"/>
        </a:defRPr>
      </a:lvl1pPr>
      <a:lvl2pPr marL="1920240" algn="l" defTabSz="1920240" rtl="0" eaLnBrk="1" latinLnBrk="0" hangingPunct="1">
        <a:defRPr sz="7560" kern="1200">
          <a:solidFill>
            <a:schemeClr val="tx1"/>
          </a:solidFill>
          <a:latin typeface="+mn-lt"/>
          <a:ea typeface="+mn-ea"/>
          <a:cs typeface="+mn-cs"/>
        </a:defRPr>
      </a:lvl2pPr>
      <a:lvl3pPr marL="3840480" algn="l" defTabSz="1920240" rtl="0" eaLnBrk="1" latinLnBrk="0" hangingPunct="1">
        <a:defRPr sz="7560" kern="1200">
          <a:solidFill>
            <a:schemeClr val="tx1"/>
          </a:solidFill>
          <a:latin typeface="+mn-lt"/>
          <a:ea typeface="+mn-ea"/>
          <a:cs typeface="+mn-cs"/>
        </a:defRPr>
      </a:lvl3pPr>
      <a:lvl4pPr marL="5760720" algn="l" defTabSz="1920240" rtl="0" eaLnBrk="1" latinLnBrk="0" hangingPunct="1">
        <a:defRPr sz="7560" kern="1200">
          <a:solidFill>
            <a:schemeClr val="tx1"/>
          </a:solidFill>
          <a:latin typeface="+mn-lt"/>
          <a:ea typeface="+mn-ea"/>
          <a:cs typeface="+mn-cs"/>
        </a:defRPr>
      </a:lvl4pPr>
      <a:lvl5pPr marL="7680960" algn="l" defTabSz="1920240" rtl="0" eaLnBrk="1" latinLnBrk="0" hangingPunct="1">
        <a:defRPr sz="7560" kern="1200">
          <a:solidFill>
            <a:schemeClr val="tx1"/>
          </a:solidFill>
          <a:latin typeface="+mn-lt"/>
          <a:ea typeface="+mn-ea"/>
          <a:cs typeface="+mn-cs"/>
        </a:defRPr>
      </a:lvl5pPr>
      <a:lvl6pPr marL="9601200" algn="l" defTabSz="1920240" rtl="0" eaLnBrk="1" latinLnBrk="0" hangingPunct="1">
        <a:defRPr sz="7560" kern="1200">
          <a:solidFill>
            <a:schemeClr val="tx1"/>
          </a:solidFill>
          <a:latin typeface="+mn-lt"/>
          <a:ea typeface="+mn-ea"/>
          <a:cs typeface="+mn-cs"/>
        </a:defRPr>
      </a:lvl6pPr>
      <a:lvl7pPr marL="11521440" algn="l" defTabSz="1920240" rtl="0" eaLnBrk="1" latinLnBrk="0" hangingPunct="1">
        <a:defRPr sz="7560" kern="1200">
          <a:solidFill>
            <a:schemeClr val="tx1"/>
          </a:solidFill>
          <a:latin typeface="+mn-lt"/>
          <a:ea typeface="+mn-ea"/>
          <a:cs typeface="+mn-cs"/>
        </a:defRPr>
      </a:lvl7pPr>
      <a:lvl8pPr marL="13441680" algn="l" defTabSz="1920240" rtl="0" eaLnBrk="1" latinLnBrk="0" hangingPunct="1">
        <a:defRPr sz="7560" kern="1200">
          <a:solidFill>
            <a:schemeClr val="tx1"/>
          </a:solidFill>
          <a:latin typeface="+mn-lt"/>
          <a:ea typeface="+mn-ea"/>
          <a:cs typeface="+mn-cs"/>
        </a:defRPr>
      </a:lvl8pPr>
      <a:lvl9pPr marL="15361920" algn="l" defTabSz="192024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emf"/><Relationship Id="rId13" Type="http://schemas.openxmlformats.org/officeDocument/2006/relationships/image" Target="../media/image10.png"/><Relationship Id="rId3" Type="http://schemas.openxmlformats.org/officeDocument/2006/relationships/image" Target="../media/image1.jpg"/><Relationship Id="rId7" Type="http://schemas.microsoft.com/office/2007/relationships/hdphoto" Target="../media/hdphoto1.wdp"/><Relationship Id="rId12" Type="http://schemas.openxmlformats.org/officeDocument/2006/relationships/image" Target="../media/image9.em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6000"/>
            <a:lum/>
          </a:blip>
          <a:srcRect/>
          <a:stretch>
            <a:fillRect l="-17000" r="-17000"/>
          </a:stretch>
        </a:blipFill>
        <a:effectLst/>
      </p:bgPr>
    </p:bg>
    <p:spTree>
      <p:nvGrpSpPr>
        <p:cNvPr id="1" name=""/>
        <p:cNvGrpSpPr/>
        <p:nvPr/>
      </p:nvGrpSpPr>
      <p:grpSpPr>
        <a:xfrm>
          <a:off x="0" y="0"/>
          <a:ext cx="0" cy="0"/>
          <a:chOff x="0" y="0"/>
          <a:chExt cx="0" cy="0"/>
        </a:xfrm>
      </p:grpSpPr>
      <p:graphicFrame>
        <p:nvGraphicFramePr>
          <p:cNvPr id="22" name="Table Placeholder 21">
            <a:extLst>
              <a:ext uri="{FF2B5EF4-FFF2-40B4-BE49-F238E27FC236}">
                <a16:creationId xmlns:a16="http://schemas.microsoft.com/office/drawing/2014/main" id="{7B91ADE5-F42F-804C-8FB9-AA6627B4C930}"/>
              </a:ext>
            </a:extLst>
          </p:cNvPr>
          <p:cNvGraphicFramePr>
            <a:graphicFrameLocks noGrp="1"/>
          </p:cNvGraphicFramePr>
          <p:nvPr>
            <p:ph type="tbl" sz="quarter" idx="22"/>
            <p:extLst>
              <p:ext uri="{D42A27DB-BD31-4B8C-83A1-F6EECF244321}">
                <p14:modId xmlns:p14="http://schemas.microsoft.com/office/powerpoint/2010/main" val="1058188159"/>
              </p:ext>
            </p:extLst>
          </p:nvPr>
        </p:nvGraphicFramePr>
        <p:xfrm>
          <a:off x="304800" y="2537720"/>
          <a:ext cx="37751657" cy="26326161"/>
        </p:xfrm>
        <a:graphic>
          <a:graphicData uri="http://schemas.openxmlformats.org/drawingml/2006/table">
            <a:tbl>
              <a:tblPr firstRow="1" bandRow="1">
                <a:tableStyleId>{5C22544A-7EE6-4342-B048-85BDC9FD1C3A}</a:tableStyleId>
              </a:tblPr>
              <a:tblGrid>
                <a:gridCol w="37751657">
                  <a:extLst>
                    <a:ext uri="{9D8B030D-6E8A-4147-A177-3AD203B41FA5}">
                      <a16:colId xmlns:a16="http://schemas.microsoft.com/office/drawing/2014/main" val="2916162919"/>
                    </a:ext>
                  </a:extLst>
                </a:gridCol>
              </a:tblGrid>
              <a:tr h="26326161">
                <a:tc>
                  <a:txBody>
                    <a:bodyPr/>
                    <a:lstStyle/>
                    <a:p>
                      <a:pPr algn="ctr"/>
                      <a:endParaRPr lang="en-US" sz="5800" dirty="0"/>
                    </a:p>
                  </a:txBody>
                  <a:tcPr marL="73152" marR="73152" marT="36576" marB="36576">
                    <a:lnL w="12700" cmpd="sng">
                      <a:noFill/>
                    </a:lnL>
                    <a:lnR w="12700" cmpd="sng">
                      <a:noFill/>
                    </a:lnR>
                    <a:lnT w="12700" cmpd="sng">
                      <a:noFill/>
                    </a:lnT>
                    <a:lnB w="38100" cmpd="sng">
                      <a:noFill/>
                    </a:lnB>
                    <a:lnTlToBr w="12700" cmpd="sng">
                      <a:noFill/>
                      <a:prstDash val="solid"/>
                    </a:lnTlToBr>
                    <a:lnBlToTr w="12700" cmpd="sng">
                      <a:noFill/>
                      <a:prstDash val="solid"/>
                    </a:lnBlToTr>
                    <a:gradFill>
                      <a:gsLst>
                        <a:gs pos="12000">
                          <a:schemeClr val="accent1">
                            <a:lumMod val="5000"/>
                            <a:lumOff val="95000"/>
                            <a:alpha val="42000"/>
                          </a:schemeClr>
                        </a:gs>
                        <a:gs pos="51000">
                          <a:schemeClr val="accent1">
                            <a:lumMod val="45000"/>
                            <a:lumOff val="55000"/>
                            <a:alpha val="58000"/>
                          </a:schemeClr>
                        </a:gs>
                        <a:gs pos="77000">
                          <a:schemeClr val="accent1">
                            <a:lumMod val="67000"/>
                            <a:lumOff val="33000"/>
                            <a:alpha val="59000"/>
                          </a:schemeClr>
                        </a:gs>
                        <a:gs pos="100000">
                          <a:schemeClr val="accent1">
                            <a:alpha val="72000"/>
                          </a:schemeClr>
                        </a:gs>
                      </a:gsLst>
                      <a:lin ang="5400000" scaled="1"/>
                    </a:gradFill>
                  </a:tcPr>
                </a:tc>
                <a:extLst>
                  <a:ext uri="{0D108BD9-81ED-4DB2-BD59-A6C34878D82A}">
                    <a16:rowId xmlns:a16="http://schemas.microsoft.com/office/drawing/2014/main" val="2210948493"/>
                  </a:ext>
                </a:extLst>
              </a:tr>
            </a:tbl>
          </a:graphicData>
        </a:graphic>
      </p:graphicFrame>
      <p:sp>
        <p:nvSpPr>
          <p:cNvPr id="20" name="Title 19">
            <a:extLst>
              <a:ext uri="{FF2B5EF4-FFF2-40B4-BE49-F238E27FC236}">
                <a16:creationId xmlns:a16="http://schemas.microsoft.com/office/drawing/2014/main" id="{3E83903A-ACC8-8142-8C7B-B867893685F1}"/>
              </a:ext>
            </a:extLst>
          </p:cNvPr>
          <p:cNvSpPr>
            <a:spLocks noGrp="1"/>
          </p:cNvSpPr>
          <p:nvPr>
            <p:ph type="ctrTitle"/>
          </p:nvPr>
        </p:nvSpPr>
        <p:spPr>
          <a:xfrm>
            <a:off x="1965960" y="396920"/>
            <a:ext cx="34518600" cy="1363302"/>
          </a:xfrm>
        </p:spPr>
        <p:txBody>
          <a:bodyPr>
            <a:noAutofit/>
          </a:bodyPr>
          <a:lstStyle/>
          <a:p>
            <a:r>
              <a:rPr lang="en-US" sz="8000" b="1" cap="none" dirty="0">
                <a:effectLst>
                  <a:outerShdw blurRad="50800" dist="63500" dir="2700000" algn="tl" rotWithShape="0">
                    <a:prstClr val="black">
                      <a:alpha val="40000"/>
                    </a:prstClr>
                  </a:outerShdw>
                </a:effectLst>
              </a:rPr>
              <a:t>A High-Resolution Optical Spectroscopic Survey of </a:t>
            </a:r>
            <a:r>
              <a:rPr lang="en-US" sz="8000" b="1" cap="none" dirty="0" err="1">
                <a:effectLst>
                  <a:outerShdw blurRad="50800" dist="63500" dir="2700000" algn="tl" rotWithShape="0">
                    <a:prstClr val="black">
                      <a:alpha val="40000"/>
                    </a:prstClr>
                  </a:outerShdw>
                </a:effectLst>
              </a:rPr>
              <a:t>Herbig</a:t>
            </a:r>
            <a:r>
              <a:rPr lang="en-US" sz="8000" b="1" cap="none" dirty="0">
                <a:effectLst>
                  <a:outerShdw blurRad="50800" dist="63500" dir="2700000" algn="tl" rotWithShape="0">
                    <a:prstClr val="black">
                      <a:alpha val="40000"/>
                    </a:prstClr>
                  </a:outerShdw>
                </a:effectLst>
              </a:rPr>
              <a:t> </a:t>
            </a:r>
            <a:r>
              <a:rPr lang="en-US" sz="8000" b="1" cap="none" dirty="0" err="1">
                <a:effectLst>
                  <a:outerShdw blurRad="50800" dist="63500" dir="2700000" algn="tl" rotWithShape="0">
                    <a:prstClr val="black">
                      <a:alpha val="40000"/>
                    </a:prstClr>
                  </a:outerShdw>
                </a:effectLst>
              </a:rPr>
              <a:t>AeBe</a:t>
            </a:r>
            <a:r>
              <a:rPr lang="en-US" sz="8000" b="1" cap="none" dirty="0">
                <a:effectLst>
                  <a:outerShdw blurRad="50800" dist="63500" dir="2700000" algn="tl" rotWithShape="0">
                    <a:prstClr val="black">
                      <a:alpha val="40000"/>
                    </a:prstClr>
                  </a:outerShdw>
                </a:effectLst>
              </a:rPr>
              <a:t> Stars</a:t>
            </a:r>
          </a:p>
        </p:txBody>
      </p:sp>
      <p:sp>
        <p:nvSpPr>
          <p:cNvPr id="5" name="Subtitle 4">
            <a:extLst>
              <a:ext uri="{FF2B5EF4-FFF2-40B4-BE49-F238E27FC236}">
                <a16:creationId xmlns:a16="http://schemas.microsoft.com/office/drawing/2014/main" id="{0BCADDB9-6216-D843-AE9A-A4D32EC6A843}"/>
              </a:ext>
            </a:extLst>
          </p:cNvPr>
          <p:cNvSpPr>
            <a:spLocks noGrp="1"/>
          </p:cNvSpPr>
          <p:nvPr>
            <p:ph type="subTitle" idx="1"/>
          </p:nvPr>
        </p:nvSpPr>
        <p:spPr>
          <a:xfrm>
            <a:off x="7280287" y="2570716"/>
            <a:ext cx="23807651" cy="1038398"/>
          </a:xfrm>
        </p:spPr>
        <p:txBody>
          <a:bodyPr>
            <a:normAutofit/>
          </a:bodyPr>
          <a:lstStyle/>
          <a:p>
            <a:r>
              <a:rPr lang="en-US" sz="4800" dirty="0">
                <a:solidFill>
                  <a:schemeClr val="tx1"/>
                </a:solidFill>
              </a:rPr>
              <a:t>A. N. Aarnio (University of North Carolina Greensboro), J. D. Monnier (University of Michigan)</a:t>
            </a:r>
          </a:p>
        </p:txBody>
      </p:sp>
      <p:sp>
        <p:nvSpPr>
          <p:cNvPr id="6" name="Text Placeholder 5">
            <a:extLst>
              <a:ext uri="{FF2B5EF4-FFF2-40B4-BE49-F238E27FC236}">
                <a16:creationId xmlns:a16="http://schemas.microsoft.com/office/drawing/2014/main" id="{B03CAB42-4DCE-9748-B808-B67605172B96}"/>
              </a:ext>
            </a:extLst>
          </p:cNvPr>
          <p:cNvSpPr>
            <a:spLocks noGrp="1"/>
          </p:cNvSpPr>
          <p:nvPr>
            <p:ph type="body" sz="quarter" idx="13"/>
          </p:nvPr>
        </p:nvSpPr>
        <p:spPr>
          <a:xfrm>
            <a:off x="882242" y="4035355"/>
            <a:ext cx="11887200" cy="7119620"/>
          </a:xfrm>
        </p:spPr>
        <p:txBody>
          <a:bodyPr anchor="t">
            <a:normAutofit fontScale="47500" lnSpcReduction="20000"/>
          </a:bodyPr>
          <a:lstStyle/>
          <a:p>
            <a:pPr marL="0" indent="0" algn="just">
              <a:lnSpc>
                <a:spcPct val="120000"/>
              </a:lnSpc>
              <a:buNone/>
            </a:pPr>
            <a:r>
              <a:rPr lang="en-US" b="1" dirty="0">
                <a:solidFill>
                  <a:schemeClr val="tx1"/>
                </a:solidFill>
              </a:rPr>
              <a:t>Abstract</a:t>
            </a:r>
            <a:r>
              <a:rPr lang="en-US" dirty="0">
                <a:solidFill>
                  <a:schemeClr val="tx1"/>
                </a:solidFill>
              </a:rPr>
              <a:t>: We present an atlas of high-resolution optical spectra of </a:t>
            </a:r>
            <a:r>
              <a:rPr lang="en-US" dirty="0" err="1">
                <a:solidFill>
                  <a:schemeClr val="tx1"/>
                </a:solidFill>
              </a:rPr>
              <a:t>Herbig</a:t>
            </a:r>
            <a:r>
              <a:rPr lang="en-US" dirty="0">
                <a:solidFill>
                  <a:schemeClr val="tx1"/>
                </a:solidFill>
              </a:rPr>
              <a:t> </a:t>
            </a:r>
            <a:r>
              <a:rPr lang="en-US" dirty="0" err="1">
                <a:solidFill>
                  <a:schemeClr val="tx1"/>
                </a:solidFill>
              </a:rPr>
              <a:t>AeBe</a:t>
            </a:r>
            <a:r>
              <a:rPr lang="en-US" dirty="0">
                <a:solidFill>
                  <a:schemeClr val="tx1"/>
                </a:solidFill>
              </a:rPr>
              <a:t> stars, pre-main sequence objects bridging the gap between high- and low-mass star formation. Our data are from the Magellan </a:t>
            </a:r>
            <a:r>
              <a:rPr lang="en-US" dirty="0" err="1">
                <a:solidFill>
                  <a:schemeClr val="tx1"/>
                </a:solidFill>
              </a:rPr>
              <a:t>Inamori</a:t>
            </a:r>
            <a:r>
              <a:rPr lang="en-US" dirty="0">
                <a:solidFill>
                  <a:schemeClr val="tx1"/>
                </a:solidFill>
              </a:rPr>
              <a:t> Kyocera Echelle (MIKE) double echelle spectrograph and span a range of ~3200-9000Å. We analyze and categorize spectral line morphologies and comment on their relationship with stellar parameters derived from the spectra and the literature. A preliminary discussion of coordinated interferometric measurements, part of a broader Michigan Young Stellar Object program, is also presented.</a:t>
            </a:r>
          </a:p>
        </p:txBody>
      </p:sp>
      <p:sp>
        <p:nvSpPr>
          <p:cNvPr id="7" name="Text Placeholder 6">
            <a:extLst>
              <a:ext uri="{FF2B5EF4-FFF2-40B4-BE49-F238E27FC236}">
                <a16:creationId xmlns:a16="http://schemas.microsoft.com/office/drawing/2014/main" id="{89354333-145F-DD44-8917-1A5B9D506007}"/>
              </a:ext>
            </a:extLst>
          </p:cNvPr>
          <p:cNvSpPr>
            <a:spLocks noGrp="1"/>
          </p:cNvSpPr>
          <p:nvPr>
            <p:ph type="body" sz="quarter" idx="14"/>
          </p:nvPr>
        </p:nvSpPr>
        <p:spPr>
          <a:xfrm>
            <a:off x="25234083" y="4031761"/>
            <a:ext cx="11887200" cy="6526134"/>
          </a:xfrm>
        </p:spPr>
        <p:txBody>
          <a:bodyPr anchor="t">
            <a:normAutofit/>
          </a:bodyPr>
          <a:lstStyle/>
          <a:p>
            <a:pPr marL="0" indent="0" algn="just">
              <a:lnSpc>
                <a:spcPct val="120000"/>
              </a:lnSpc>
              <a:buNone/>
            </a:pPr>
            <a:r>
              <a:rPr lang="en-US" sz="3600" b="1" dirty="0">
                <a:solidFill>
                  <a:schemeClr val="tx1"/>
                </a:solidFill>
              </a:rPr>
              <a:t>Our Survey: </a:t>
            </a:r>
            <a:r>
              <a:rPr lang="en-US" sz="3600" dirty="0">
                <a:solidFill>
                  <a:schemeClr val="tx1"/>
                </a:solidFill>
              </a:rPr>
              <a:t>To assemble our sample, we searched SIMBAD (Wenger et al. 2000) for all stars designated </a:t>
            </a:r>
            <a:r>
              <a:rPr lang="en-US" sz="3600" dirty="0" err="1">
                <a:solidFill>
                  <a:schemeClr val="tx1"/>
                </a:solidFill>
              </a:rPr>
              <a:t>Herbig</a:t>
            </a:r>
            <a:r>
              <a:rPr lang="en-US" sz="3600" dirty="0">
                <a:solidFill>
                  <a:schemeClr val="tx1"/>
                </a:solidFill>
              </a:rPr>
              <a:t> </a:t>
            </a:r>
            <a:r>
              <a:rPr lang="en-US" sz="3600" dirty="0" err="1">
                <a:solidFill>
                  <a:schemeClr val="tx1"/>
                </a:solidFill>
              </a:rPr>
              <a:t>AeBe</a:t>
            </a:r>
            <a:r>
              <a:rPr lang="en-US" sz="3600" dirty="0">
                <a:solidFill>
                  <a:schemeClr val="tx1"/>
                </a:solidFill>
              </a:rPr>
              <a:t> or YSO in the observable declination range for Magellan Observatory. We further narrowed down the sample by including infrared excess and prioritizing targets with interferometric data available to constrain inclination and inner disk edge location. Over the years from 2006-2013, we observed ~60 </a:t>
            </a:r>
            <a:r>
              <a:rPr lang="en-US" sz="3600" dirty="0" err="1">
                <a:solidFill>
                  <a:schemeClr val="tx1"/>
                </a:solidFill>
              </a:rPr>
              <a:t>Herbig</a:t>
            </a:r>
            <a:r>
              <a:rPr lang="en-US" sz="3600" dirty="0">
                <a:solidFill>
                  <a:schemeClr val="tx1"/>
                </a:solidFill>
              </a:rPr>
              <a:t> </a:t>
            </a:r>
            <a:r>
              <a:rPr lang="en-US" sz="3600" dirty="0" err="1">
                <a:solidFill>
                  <a:schemeClr val="tx1"/>
                </a:solidFill>
              </a:rPr>
              <a:t>AeBe</a:t>
            </a:r>
            <a:r>
              <a:rPr lang="en-US" sz="3600" dirty="0">
                <a:solidFill>
                  <a:schemeClr val="tx1"/>
                </a:solidFill>
              </a:rPr>
              <a:t> and intermediate-mass T </a:t>
            </a:r>
            <a:r>
              <a:rPr lang="en-US" sz="3600" dirty="0" err="1">
                <a:solidFill>
                  <a:schemeClr val="tx1"/>
                </a:solidFill>
              </a:rPr>
              <a:t>Tauri</a:t>
            </a:r>
            <a:r>
              <a:rPr lang="en-US" sz="3600" dirty="0">
                <a:solidFill>
                  <a:schemeClr val="tx1"/>
                </a:solidFill>
              </a:rPr>
              <a:t> stars (positions mapped in middle panel).</a:t>
            </a:r>
          </a:p>
        </p:txBody>
      </p:sp>
      <p:sp>
        <p:nvSpPr>
          <p:cNvPr id="8" name="Text Placeholder 7">
            <a:extLst>
              <a:ext uri="{FF2B5EF4-FFF2-40B4-BE49-F238E27FC236}">
                <a16:creationId xmlns:a16="http://schemas.microsoft.com/office/drawing/2014/main" id="{5833A247-0C9F-C944-926D-9F4FE34D6FF9}"/>
              </a:ext>
            </a:extLst>
          </p:cNvPr>
          <p:cNvSpPr>
            <a:spLocks noGrp="1"/>
          </p:cNvSpPr>
          <p:nvPr>
            <p:ph type="body" sz="quarter" idx="15"/>
          </p:nvPr>
        </p:nvSpPr>
        <p:spPr>
          <a:xfrm>
            <a:off x="13977300" y="4031761"/>
            <a:ext cx="10193020" cy="5878253"/>
          </a:xfrm>
        </p:spPr>
        <p:txBody>
          <a:bodyPr anchor="b"/>
          <a:lstStyle/>
          <a:p>
            <a:pPr marL="0" indent="0" algn="ctr">
              <a:buNone/>
            </a:pPr>
            <a:r>
              <a:rPr lang="en-US" sz="2800" dirty="0">
                <a:solidFill>
                  <a:schemeClr val="tx1"/>
                </a:solidFill>
              </a:rPr>
              <a:t>Our survey targets, plotted over optical all-sky data.</a:t>
            </a:r>
          </a:p>
        </p:txBody>
      </p:sp>
      <p:sp>
        <p:nvSpPr>
          <p:cNvPr id="9" name="Text Placeholder 8">
            <a:extLst>
              <a:ext uri="{FF2B5EF4-FFF2-40B4-BE49-F238E27FC236}">
                <a16:creationId xmlns:a16="http://schemas.microsoft.com/office/drawing/2014/main" id="{33FF8F4D-89E1-A34C-98A1-87D62AA819FE}"/>
              </a:ext>
            </a:extLst>
          </p:cNvPr>
          <p:cNvSpPr>
            <a:spLocks noGrp="1"/>
          </p:cNvSpPr>
          <p:nvPr>
            <p:ph type="body" sz="quarter" idx="16"/>
          </p:nvPr>
        </p:nvSpPr>
        <p:spPr>
          <a:xfrm>
            <a:off x="976712" y="10704088"/>
            <a:ext cx="11679960" cy="6923511"/>
          </a:xfrm>
        </p:spPr>
        <p:txBody>
          <a:bodyPr anchor="b">
            <a:normAutofit/>
          </a:bodyPr>
          <a:lstStyle/>
          <a:p>
            <a:pPr marL="0" indent="0" algn="ctr">
              <a:buNone/>
            </a:pPr>
            <a:r>
              <a:rPr lang="en-US" sz="1800" dirty="0">
                <a:solidFill>
                  <a:schemeClr val="tx1"/>
                </a:solidFill>
              </a:rPr>
              <a:t>H-R diagram for the sample. Orange diamonds: </a:t>
            </a:r>
            <a:r>
              <a:rPr lang="en-US" sz="1800" i="1" dirty="0">
                <a:solidFill>
                  <a:schemeClr val="tx1"/>
                </a:solidFill>
              </a:rPr>
              <a:t>Gaia</a:t>
            </a:r>
            <a:r>
              <a:rPr lang="en-US" sz="1800" dirty="0">
                <a:solidFill>
                  <a:schemeClr val="tx1"/>
                </a:solidFill>
              </a:rPr>
              <a:t> distances (Bailer-Jones et al. 2018) and G magnitudes used to calculate </a:t>
            </a:r>
            <a:r>
              <a:rPr lang="en-US" sz="1800" dirty="0" err="1">
                <a:solidFill>
                  <a:schemeClr val="tx1"/>
                </a:solidFill>
              </a:rPr>
              <a:t>M</a:t>
            </a:r>
            <a:r>
              <a:rPr lang="en-US" sz="1800" baseline="-25000" dirty="0" err="1">
                <a:solidFill>
                  <a:schemeClr val="tx1"/>
                </a:solidFill>
              </a:rPr>
              <a:t>bol</a:t>
            </a:r>
            <a:r>
              <a:rPr lang="en-US" sz="1800" baseline="-25000" dirty="0">
                <a:solidFill>
                  <a:schemeClr val="tx1"/>
                </a:solidFill>
              </a:rPr>
              <a:t>,</a:t>
            </a:r>
            <a:r>
              <a:rPr lang="en-US" sz="1800" dirty="0">
                <a:solidFill>
                  <a:schemeClr val="tx1"/>
                </a:solidFill>
              </a:rPr>
              <a:t> </a:t>
            </a:r>
            <a:r>
              <a:rPr lang="en-US" sz="1800" dirty="0" err="1">
                <a:solidFill>
                  <a:schemeClr val="tx1"/>
                </a:solidFill>
              </a:rPr>
              <a:t>T</a:t>
            </a:r>
            <a:r>
              <a:rPr lang="en-US" sz="1800" baseline="-25000" dirty="0" err="1">
                <a:solidFill>
                  <a:schemeClr val="tx1"/>
                </a:solidFill>
              </a:rPr>
              <a:t>eff</a:t>
            </a:r>
            <a:r>
              <a:rPr lang="en-US" sz="1800" dirty="0">
                <a:solidFill>
                  <a:schemeClr val="tx1"/>
                </a:solidFill>
              </a:rPr>
              <a:t> from </a:t>
            </a:r>
            <a:r>
              <a:rPr lang="en-US" sz="1800" i="1" dirty="0">
                <a:solidFill>
                  <a:schemeClr val="tx1"/>
                </a:solidFill>
              </a:rPr>
              <a:t>Gaia</a:t>
            </a:r>
            <a:r>
              <a:rPr lang="en-US" sz="1800" dirty="0">
                <a:solidFill>
                  <a:schemeClr val="tx1"/>
                </a:solidFill>
              </a:rPr>
              <a:t> DR2 (</a:t>
            </a:r>
            <a:r>
              <a:rPr lang="en-US" sz="1800" i="1" dirty="0">
                <a:solidFill>
                  <a:schemeClr val="tx1"/>
                </a:solidFill>
              </a:rPr>
              <a:t>Gaia</a:t>
            </a:r>
            <a:r>
              <a:rPr lang="en-US" sz="1800" dirty="0">
                <a:solidFill>
                  <a:schemeClr val="tx1"/>
                </a:solidFill>
              </a:rPr>
              <a:t> Collaboration, 2018). Purple diamonds: </a:t>
            </a:r>
            <a:r>
              <a:rPr lang="en-US" sz="1800" dirty="0" err="1">
                <a:solidFill>
                  <a:schemeClr val="tx1"/>
                </a:solidFill>
              </a:rPr>
              <a:t>M</a:t>
            </a:r>
            <a:r>
              <a:rPr lang="en-US" sz="1800" baseline="-25000" dirty="0" err="1">
                <a:solidFill>
                  <a:schemeClr val="tx1"/>
                </a:solidFill>
              </a:rPr>
              <a:t>bol</a:t>
            </a:r>
            <a:r>
              <a:rPr lang="en-US" sz="1800" dirty="0">
                <a:solidFill>
                  <a:schemeClr val="tx1"/>
                </a:solidFill>
              </a:rPr>
              <a:t> as above, </a:t>
            </a:r>
            <a:r>
              <a:rPr lang="en-US" sz="1800" dirty="0" err="1">
                <a:solidFill>
                  <a:schemeClr val="tx1"/>
                </a:solidFill>
              </a:rPr>
              <a:t>T</a:t>
            </a:r>
            <a:r>
              <a:rPr lang="en-US" sz="1800" baseline="-25000" dirty="0" err="1">
                <a:solidFill>
                  <a:schemeClr val="tx1"/>
                </a:solidFill>
              </a:rPr>
              <a:t>eff</a:t>
            </a:r>
            <a:r>
              <a:rPr lang="en-US" sz="1800" dirty="0">
                <a:solidFill>
                  <a:schemeClr val="tx1"/>
                </a:solidFill>
              </a:rPr>
              <a:t> derived from literature spectral types and pre-main sequence temperature/spectral type scale of Kenyon &amp; Hartmann (1995). PMS tracks of </a:t>
            </a:r>
            <a:r>
              <a:rPr lang="en-US" sz="1800" dirty="0" err="1">
                <a:solidFill>
                  <a:schemeClr val="tx1"/>
                </a:solidFill>
              </a:rPr>
              <a:t>Siess</a:t>
            </a:r>
            <a:r>
              <a:rPr lang="en-US" sz="1800" dirty="0">
                <a:solidFill>
                  <a:schemeClr val="tx1"/>
                </a:solidFill>
              </a:rPr>
              <a:t> et al. (2000), from 1-7 M</a:t>
            </a:r>
            <a:r>
              <a:rPr lang="en-US" sz="1800" baseline="-25000" dirty="0">
                <a:solidFill>
                  <a:schemeClr val="tx1"/>
                </a:solidFill>
              </a:rPr>
              <a:t>⦿</a:t>
            </a:r>
            <a:r>
              <a:rPr lang="en-US" sz="1800" dirty="0">
                <a:solidFill>
                  <a:schemeClr val="tx1"/>
                </a:solidFill>
              </a:rPr>
              <a:t>. Ongoing modeling of spectra aims to resolve large discrepancies in </a:t>
            </a:r>
            <a:r>
              <a:rPr lang="en-US" sz="1800" dirty="0" err="1">
                <a:solidFill>
                  <a:schemeClr val="tx1"/>
                </a:solidFill>
              </a:rPr>
              <a:t>T</a:t>
            </a:r>
            <a:r>
              <a:rPr lang="en-US" sz="1800" baseline="-25000" dirty="0" err="1">
                <a:solidFill>
                  <a:schemeClr val="tx1"/>
                </a:solidFill>
              </a:rPr>
              <a:t>eff</a:t>
            </a:r>
            <a:r>
              <a:rPr lang="en-US" sz="1800" dirty="0">
                <a:solidFill>
                  <a:schemeClr val="tx1"/>
                </a:solidFill>
              </a:rPr>
              <a:t>.</a:t>
            </a:r>
          </a:p>
        </p:txBody>
      </p:sp>
      <p:sp>
        <p:nvSpPr>
          <p:cNvPr id="10" name="Text Placeholder 9">
            <a:extLst>
              <a:ext uri="{FF2B5EF4-FFF2-40B4-BE49-F238E27FC236}">
                <a16:creationId xmlns:a16="http://schemas.microsoft.com/office/drawing/2014/main" id="{FC335174-5958-334B-BBE1-6BEC6DEFB2FA}"/>
              </a:ext>
            </a:extLst>
          </p:cNvPr>
          <p:cNvSpPr>
            <a:spLocks noGrp="1"/>
          </p:cNvSpPr>
          <p:nvPr>
            <p:ph type="body" sz="quarter" idx="17"/>
          </p:nvPr>
        </p:nvSpPr>
        <p:spPr>
          <a:xfrm>
            <a:off x="13208712" y="10704090"/>
            <a:ext cx="11887200" cy="6631939"/>
          </a:xfrm>
        </p:spPr>
        <p:txBody>
          <a:bodyPr anchor="t">
            <a:normAutofit fontScale="47500" lnSpcReduction="20000"/>
          </a:bodyPr>
          <a:lstStyle/>
          <a:p>
            <a:pPr marL="0" indent="0" algn="just">
              <a:lnSpc>
                <a:spcPct val="120000"/>
              </a:lnSpc>
              <a:buNone/>
            </a:pPr>
            <a:r>
              <a:rPr lang="en-US" b="1" dirty="0">
                <a:solidFill>
                  <a:schemeClr val="tx1"/>
                </a:solidFill>
              </a:rPr>
              <a:t>Data were reduced</a:t>
            </a:r>
            <a:r>
              <a:rPr lang="en-US" dirty="0">
                <a:solidFill>
                  <a:schemeClr val="tx1"/>
                </a:solidFill>
              </a:rPr>
              <a:t> using the MIKE IDL pipeline (Bernstein, Burles, &amp; Prochaska, 2015) and assorted post-pipeline processing routines written by the authors. Blaze and continuum removal were performed on 2D spectra, and orders were joined to form one normalized spectrum across the entire MIKE wavelength range. Equivalent widths were measured for an assortment of lines diagnostic of accretion and circumstellar processes. Where possible, spectral lines were fitted with multiple Gaussian components (see Aarnio et al. 2017) to separate emission and absorption (the latter likely due to winds). </a:t>
            </a:r>
          </a:p>
        </p:txBody>
      </p:sp>
      <p:sp>
        <p:nvSpPr>
          <p:cNvPr id="11" name="Text Placeholder 10">
            <a:extLst>
              <a:ext uri="{FF2B5EF4-FFF2-40B4-BE49-F238E27FC236}">
                <a16:creationId xmlns:a16="http://schemas.microsoft.com/office/drawing/2014/main" id="{5C2B4194-7BAF-234B-A156-6AFFA83CAFF5}"/>
              </a:ext>
            </a:extLst>
          </p:cNvPr>
          <p:cNvSpPr>
            <a:spLocks noGrp="1"/>
          </p:cNvSpPr>
          <p:nvPr>
            <p:ph type="body" sz="quarter" idx="18"/>
          </p:nvPr>
        </p:nvSpPr>
        <p:spPr>
          <a:xfrm>
            <a:off x="25234080" y="10704090"/>
            <a:ext cx="11887201" cy="9401542"/>
          </a:xfrm>
        </p:spPr>
        <p:txBody>
          <a:bodyPr anchor="b">
            <a:normAutofit/>
          </a:bodyPr>
          <a:lstStyle/>
          <a:p>
            <a:pPr marL="0" indent="0" algn="ctr">
              <a:buNone/>
            </a:pPr>
            <a:r>
              <a:rPr lang="en-US" sz="2600" dirty="0">
                <a:solidFill>
                  <a:schemeClr val="tx1"/>
                </a:solidFill>
              </a:rPr>
              <a:t>Infrared color-color diagram for our sample (2MASS and WISE; </a:t>
            </a:r>
            <a:r>
              <a:rPr lang="en-US" sz="2600" dirty="0" err="1">
                <a:solidFill>
                  <a:schemeClr val="tx1"/>
                </a:solidFill>
              </a:rPr>
              <a:t>Cutri</a:t>
            </a:r>
            <a:r>
              <a:rPr lang="en-US" sz="2600" dirty="0">
                <a:solidFill>
                  <a:schemeClr val="tx1"/>
                </a:solidFill>
              </a:rPr>
              <a:t> et al. 2003, 2013), with directly imaged reference objects to demonstrate kinds of disks observed around objects in various locations of the diagram. </a:t>
            </a:r>
          </a:p>
        </p:txBody>
      </p:sp>
      <p:sp>
        <p:nvSpPr>
          <p:cNvPr id="12" name="Text Placeholder 11">
            <a:extLst>
              <a:ext uri="{FF2B5EF4-FFF2-40B4-BE49-F238E27FC236}">
                <a16:creationId xmlns:a16="http://schemas.microsoft.com/office/drawing/2014/main" id="{F763E375-AAC3-AD46-BE8F-0A98E0486770}"/>
              </a:ext>
            </a:extLst>
          </p:cNvPr>
          <p:cNvSpPr>
            <a:spLocks noGrp="1"/>
          </p:cNvSpPr>
          <p:nvPr>
            <p:ph type="body" sz="quarter" idx="19"/>
          </p:nvPr>
        </p:nvSpPr>
        <p:spPr>
          <a:xfrm>
            <a:off x="976712" y="17841582"/>
            <a:ext cx="24119200" cy="10415590"/>
          </a:xfrm>
        </p:spPr>
        <p:txBody>
          <a:bodyPr anchor="b">
            <a:normAutofit/>
          </a:bodyPr>
          <a:lstStyle/>
          <a:p>
            <a:pPr marL="0" indent="0" algn="just">
              <a:buNone/>
            </a:pPr>
            <a:r>
              <a:rPr lang="en-US" sz="2560" dirty="0">
                <a:solidFill>
                  <a:schemeClr val="bg1">
                    <a:lumMod val="75000"/>
                  </a:schemeClr>
                </a:solidFill>
              </a:rPr>
              <a:t>Example SEDs and spectra for objects with well-constrained inclinations from interferometry. We find no objects in our sample with inverse P-</a:t>
            </a:r>
            <a:r>
              <a:rPr lang="en-US" sz="2560" dirty="0" err="1">
                <a:solidFill>
                  <a:schemeClr val="bg1">
                    <a:lumMod val="75000"/>
                  </a:schemeClr>
                </a:solidFill>
              </a:rPr>
              <a:t>Cygni</a:t>
            </a:r>
            <a:r>
              <a:rPr lang="en-US" sz="2560" dirty="0">
                <a:solidFill>
                  <a:schemeClr val="bg1">
                    <a:lumMod val="75000"/>
                  </a:schemeClr>
                </a:solidFill>
              </a:rPr>
              <a:t> Ha profiles. We are currently assessing relationships between inclination and observed line profiles.</a:t>
            </a:r>
          </a:p>
        </p:txBody>
      </p:sp>
      <p:sp>
        <p:nvSpPr>
          <p:cNvPr id="13" name="Text Placeholder 12">
            <a:extLst>
              <a:ext uri="{FF2B5EF4-FFF2-40B4-BE49-F238E27FC236}">
                <a16:creationId xmlns:a16="http://schemas.microsoft.com/office/drawing/2014/main" id="{FA82CA83-C94F-4C45-A3AF-FBA0C7CF7E47}"/>
              </a:ext>
            </a:extLst>
          </p:cNvPr>
          <p:cNvSpPr>
            <a:spLocks noGrp="1"/>
          </p:cNvSpPr>
          <p:nvPr>
            <p:ph type="body" sz="quarter" idx="20"/>
          </p:nvPr>
        </p:nvSpPr>
        <p:spPr>
          <a:xfrm>
            <a:off x="25234081" y="20528280"/>
            <a:ext cx="11531329" cy="4897429"/>
          </a:xfrm>
        </p:spPr>
        <p:txBody>
          <a:bodyPr anchor="t">
            <a:noAutofit/>
          </a:bodyPr>
          <a:lstStyle/>
          <a:p>
            <a:pPr marL="0" indent="0">
              <a:buNone/>
            </a:pPr>
            <a:r>
              <a:rPr lang="en-US" sz="3600" b="1" dirty="0">
                <a:solidFill>
                  <a:schemeClr val="bg1">
                    <a:lumMod val="75000"/>
                  </a:schemeClr>
                </a:solidFill>
              </a:rPr>
              <a:t>Future work</a:t>
            </a:r>
          </a:p>
          <a:p>
            <a:pPr marL="0" indent="0">
              <a:spcAft>
                <a:spcPts val="1320"/>
              </a:spcAft>
              <a:buNone/>
            </a:pPr>
            <a:r>
              <a:rPr lang="en-US" sz="3600" dirty="0">
                <a:solidFill>
                  <a:schemeClr val="bg1">
                    <a:lumMod val="75000"/>
                  </a:schemeClr>
                </a:solidFill>
              </a:rPr>
              <a:t>Spectra will be published in 2018 and made available online. Data products to be published will include:</a:t>
            </a:r>
          </a:p>
          <a:p>
            <a:pPr>
              <a:spcAft>
                <a:spcPts val="1320"/>
              </a:spcAft>
            </a:pPr>
            <a:r>
              <a:rPr lang="en-US" sz="3600" dirty="0">
                <a:solidFill>
                  <a:schemeClr val="bg1">
                    <a:lumMod val="75000"/>
                  </a:schemeClr>
                </a:solidFill>
              </a:rPr>
              <a:t>Equivalent width tables</a:t>
            </a:r>
          </a:p>
          <a:p>
            <a:pPr>
              <a:spcAft>
                <a:spcPts val="1320"/>
              </a:spcAft>
            </a:pPr>
            <a:r>
              <a:rPr lang="en-US" sz="3600" dirty="0">
                <a:solidFill>
                  <a:schemeClr val="bg1">
                    <a:lumMod val="75000"/>
                  </a:schemeClr>
                </a:solidFill>
              </a:rPr>
              <a:t>Homogeneously derived stellar parameters: </a:t>
            </a:r>
            <a:r>
              <a:rPr lang="en-US" sz="3600" dirty="0" err="1">
                <a:solidFill>
                  <a:schemeClr val="bg1">
                    <a:lumMod val="75000"/>
                  </a:schemeClr>
                </a:solidFill>
              </a:rPr>
              <a:t>T</a:t>
            </a:r>
            <a:r>
              <a:rPr lang="en-US" sz="3600" baseline="-25000" dirty="0" err="1">
                <a:solidFill>
                  <a:schemeClr val="bg1">
                    <a:lumMod val="75000"/>
                  </a:schemeClr>
                </a:solidFill>
              </a:rPr>
              <a:t>eff</a:t>
            </a:r>
            <a:r>
              <a:rPr lang="en-US" sz="3600" dirty="0">
                <a:solidFill>
                  <a:schemeClr val="bg1">
                    <a:lumMod val="75000"/>
                  </a:schemeClr>
                </a:solidFill>
              </a:rPr>
              <a:t>, log(g), metallicity, v*sin(</a:t>
            </a:r>
            <a:r>
              <a:rPr lang="en-US" sz="3600" i="1" dirty="0" err="1">
                <a:solidFill>
                  <a:schemeClr val="bg1">
                    <a:lumMod val="75000"/>
                  </a:schemeClr>
                </a:solidFill>
              </a:rPr>
              <a:t>i</a:t>
            </a:r>
            <a:r>
              <a:rPr lang="en-US" sz="3600" dirty="0">
                <a:solidFill>
                  <a:schemeClr val="bg1">
                    <a:lumMod val="75000"/>
                  </a:schemeClr>
                </a:solidFill>
              </a:rPr>
              <a:t>), radial velocity</a:t>
            </a:r>
          </a:p>
          <a:p>
            <a:pPr>
              <a:spcAft>
                <a:spcPts val="1320"/>
              </a:spcAft>
            </a:pPr>
            <a:r>
              <a:rPr lang="en-US" sz="3600" dirty="0">
                <a:solidFill>
                  <a:schemeClr val="bg1">
                    <a:lumMod val="75000"/>
                  </a:schemeClr>
                </a:solidFill>
              </a:rPr>
              <a:t>Spectral energy distributions</a:t>
            </a:r>
          </a:p>
          <a:p>
            <a:pPr marL="0" indent="0">
              <a:spcAft>
                <a:spcPts val="1320"/>
              </a:spcAft>
              <a:buNone/>
            </a:pPr>
            <a:r>
              <a:rPr lang="en-US" sz="3600" dirty="0">
                <a:solidFill>
                  <a:schemeClr val="bg1">
                    <a:lumMod val="75000"/>
                  </a:schemeClr>
                </a:solidFill>
              </a:rPr>
              <a:t>Future publications will focus on radiative transfer modeling to reproduce the observed line profiles.</a:t>
            </a:r>
          </a:p>
        </p:txBody>
      </p:sp>
      <p:sp>
        <p:nvSpPr>
          <p:cNvPr id="14" name="Text Placeholder 13">
            <a:extLst>
              <a:ext uri="{FF2B5EF4-FFF2-40B4-BE49-F238E27FC236}">
                <a16:creationId xmlns:a16="http://schemas.microsoft.com/office/drawing/2014/main" id="{384AAAA6-81BE-104F-8757-8A4FB1B76228}"/>
              </a:ext>
            </a:extLst>
          </p:cNvPr>
          <p:cNvSpPr>
            <a:spLocks noGrp="1"/>
          </p:cNvSpPr>
          <p:nvPr>
            <p:ph type="body" sz="quarter" idx="21"/>
          </p:nvPr>
        </p:nvSpPr>
        <p:spPr>
          <a:xfrm>
            <a:off x="0" y="28679819"/>
            <a:ext cx="29260800" cy="606709"/>
          </a:xfrm>
        </p:spPr>
        <p:txBody>
          <a:bodyPr>
            <a:normAutofit/>
          </a:bodyPr>
          <a:lstStyle/>
          <a:p>
            <a:pPr marL="0" indent="0">
              <a:buNone/>
            </a:pPr>
            <a:r>
              <a:rPr lang="en-US" sz="2400" dirty="0">
                <a:solidFill>
                  <a:schemeClr val="accent1">
                    <a:lumMod val="25000"/>
                    <a:lumOff val="75000"/>
                  </a:schemeClr>
                </a:solidFill>
              </a:rPr>
              <a:t>Background image credit: NASA, ESA, the Hubble Heritage Team (</a:t>
            </a:r>
            <a:r>
              <a:rPr lang="en-US" sz="2400" dirty="0" err="1">
                <a:solidFill>
                  <a:schemeClr val="accent1">
                    <a:lumMod val="25000"/>
                    <a:lumOff val="75000"/>
                  </a:schemeClr>
                </a:solidFill>
              </a:rPr>
              <a:t>STScI</a:t>
            </a:r>
            <a:r>
              <a:rPr lang="en-US" sz="2400" dirty="0">
                <a:solidFill>
                  <a:schemeClr val="accent1">
                    <a:lumMod val="25000"/>
                    <a:lumOff val="75000"/>
                  </a:schemeClr>
                </a:solidFill>
              </a:rPr>
              <a:t>/AURA), A. Nota (ESA/</a:t>
            </a:r>
            <a:r>
              <a:rPr lang="en-US" sz="2400" dirty="0" err="1">
                <a:solidFill>
                  <a:schemeClr val="accent1">
                    <a:lumMod val="25000"/>
                    <a:lumOff val="75000"/>
                  </a:schemeClr>
                </a:solidFill>
              </a:rPr>
              <a:t>STScI</a:t>
            </a:r>
            <a:r>
              <a:rPr lang="en-US" sz="2400" dirty="0">
                <a:solidFill>
                  <a:schemeClr val="accent1">
                    <a:lumMod val="25000"/>
                    <a:lumOff val="75000"/>
                  </a:schemeClr>
                </a:solidFill>
              </a:rPr>
              <a:t>), and the </a:t>
            </a:r>
            <a:r>
              <a:rPr lang="en-US" sz="2400" dirty="0" err="1">
                <a:solidFill>
                  <a:schemeClr val="accent1">
                    <a:lumMod val="25000"/>
                    <a:lumOff val="75000"/>
                  </a:schemeClr>
                </a:solidFill>
              </a:rPr>
              <a:t>Westerlund</a:t>
            </a:r>
            <a:r>
              <a:rPr lang="en-US" sz="2400" dirty="0">
                <a:solidFill>
                  <a:schemeClr val="accent1">
                    <a:lumMod val="25000"/>
                    <a:lumOff val="75000"/>
                  </a:schemeClr>
                </a:solidFill>
              </a:rPr>
              <a:t> 2 Science Team</a:t>
            </a:r>
          </a:p>
        </p:txBody>
      </p:sp>
      <p:pic>
        <p:nvPicPr>
          <p:cNvPr id="24" name="Picture 23">
            <a:extLst>
              <a:ext uri="{FF2B5EF4-FFF2-40B4-BE49-F238E27FC236}">
                <a16:creationId xmlns:a16="http://schemas.microsoft.com/office/drawing/2014/main" id="{6BC9CAF1-C6E1-3C4E-BEA4-A93DE87B8629}"/>
              </a:ext>
            </a:extLst>
          </p:cNvPr>
          <p:cNvPicPr>
            <a:picLocks noChangeAspect="1"/>
          </p:cNvPicPr>
          <p:nvPr/>
        </p:nvPicPr>
        <p:blipFill>
          <a:blip r:embed="rId4"/>
          <a:stretch>
            <a:fillRect/>
          </a:stretch>
        </p:blipFill>
        <p:spPr>
          <a:xfrm>
            <a:off x="348343" y="198629"/>
            <a:ext cx="1256738" cy="2161312"/>
          </a:xfrm>
          <a:prstGeom prst="rect">
            <a:avLst/>
          </a:prstGeom>
        </p:spPr>
      </p:pic>
      <p:pic>
        <p:nvPicPr>
          <p:cNvPr id="25" name="Picture 24" descr="AstroLogo_carina.png">
            <a:extLst>
              <a:ext uri="{FF2B5EF4-FFF2-40B4-BE49-F238E27FC236}">
                <a16:creationId xmlns:a16="http://schemas.microsoft.com/office/drawing/2014/main" id="{C7A6FB7F-C87F-AC43-A567-F02BBF537B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438840" y="323349"/>
            <a:ext cx="1836021" cy="1509498"/>
          </a:xfrm>
          <a:prstGeom prst="rect">
            <a:avLst/>
          </a:prstGeom>
        </p:spPr>
      </p:pic>
      <p:sp>
        <p:nvSpPr>
          <p:cNvPr id="29" name="Oval 28">
            <a:extLst>
              <a:ext uri="{FF2B5EF4-FFF2-40B4-BE49-F238E27FC236}">
                <a16:creationId xmlns:a16="http://schemas.microsoft.com/office/drawing/2014/main" id="{8CFA966C-B21A-A840-BA38-9CCA8CF66F0A}"/>
              </a:ext>
            </a:extLst>
          </p:cNvPr>
          <p:cNvSpPr/>
          <p:nvPr/>
        </p:nvSpPr>
        <p:spPr>
          <a:xfrm>
            <a:off x="14700801" y="4388941"/>
            <a:ext cx="8697600" cy="4282717"/>
          </a:xfrm>
          <a:prstGeom prst="ellipse">
            <a:avLst/>
          </a:prstGeom>
          <a:solidFill>
            <a:schemeClr val="tx2">
              <a:lumMod val="75000"/>
            </a:schemeClr>
          </a:solidFill>
          <a:ln w="952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3152" tIns="36576" rIns="73152" bIns="36576" numCol="1" spcCol="0" rtlCol="0" fromWordArt="0" anchor="ctr" anchorCtr="0" forceAA="0" compatLnSpc="1">
            <a:prstTxWarp prst="textNoShape">
              <a:avLst/>
            </a:prstTxWarp>
            <a:noAutofit/>
          </a:bodyPr>
          <a:lstStyle/>
          <a:p>
            <a:pPr algn="ctr"/>
            <a:endParaRPr lang="en-US" sz="1440"/>
          </a:p>
        </p:txBody>
      </p:sp>
      <p:pic>
        <p:nvPicPr>
          <p:cNvPr id="27" name="Picture 26">
            <a:extLst>
              <a:ext uri="{FF2B5EF4-FFF2-40B4-BE49-F238E27FC236}">
                <a16:creationId xmlns:a16="http://schemas.microsoft.com/office/drawing/2014/main" id="{FA71849B-3F31-494B-A162-9DDD178F3A03}"/>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905" b="89857" l="5366" r="94165">
                        <a14:foregroundMark x1="10865" y1="32578" x2="6573" y2="44749"/>
                        <a14:foregroundMark x1="6573" y1="44749" x2="6036" y2="52029"/>
                        <a14:foregroundMark x1="6036" y1="52029" x2="7512" y2="59069"/>
                        <a14:foregroundMark x1="7512" y1="59069" x2="10329" y2="64439"/>
                        <a14:foregroundMark x1="10329" y1="64439" x2="13146" y2="65990"/>
                        <a14:foregroundMark x1="87324" y1="34606" x2="90409" y2="39379"/>
                        <a14:foregroundMark x1="90409" y1="39379" x2="92555" y2="45943"/>
                        <a14:foregroundMark x1="92555" y1="45943" x2="92958" y2="53341"/>
                        <a14:foregroundMark x1="92958" y1="53341" x2="91147" y2="60859"/>
                        <a14:foregroundMark x1="91147" y1="60859" x2="87458" y2="68258"/>
                        <a14:foregroundMark x1="92153" y1="47494" x2="94366" y2="53222"/>
                        <a14:foregroundMark x1="94366" y1="53222" x2="94366" y2="54893"/>
                        <a14:foregroundMark x1="8786" y1="37470" x2="8786" y2="36874"/>
                        <a14:foregroundMark x1="9121" y1="36277" x2="7176" y2="40931"/>
                        <a14:foregroundMark x1="5164" y1="50477" x2="5902" y2="43437"/>
                        <a14:foregroundMark x1="5902" y1="43437" x2="7512" y2="40215"/>
                        <a14:foregroundMark x1="5701" y1="43675" x2="7847" y2="37709"/>
                        <a14:foregroundMark x1="7847" y1="37709" x2="10932" y2="33174"/>
                        <a14:foregroundMark x1="10932" y1="33174" x2="12072" y2="32458"/>
                        <a14:foregroundMark x1="5366" y1="53819" x2="6036" y2="55728"/>
                      </a14:backgroundRemoval>
                    </a14:imgEffect>
                  </a14:imgLayer>
                </a14:imgProps>
              </a:ext>
            </a:extLst>
          </a:blip>
          <a:stretch>
            <a:fillRect/>
          </a:stretch>
        </p:blipFill>
        <p:spPr>
          <a:xfrm>
            <a:off x="14222181" y="3786893"/>
            <a:ext cx="9691276" cy="5450530"/>
          </a:xfrm>
          <a:prstGeom prst="rect">
            <a:avLst/>
          </a:prstGeom>
        </p:spPr>
      </p:pic>
      <p:sp>
        <p:nvSpPr>
          <p:cNvPr id="28" name="Oval 27">
            <a:extLst>
              <a:ext uri="{FF2B5EF4-FFF2-40B4-BE49-F238E27FC236}">
                <a16:creationId xmlns:a16="http://schemas.microsoft.com/office/drawing/2014/main" id="{7927DD13-5BC7-8040-AC7C-8838F6158903}"/>
              </a:ext>
            </a:extLst>
          </p:cNvPr>
          <p:cNvSpPr/>
          <p:nvPr/>
        </p:nvSpPr>
        <p:spPr>
          <a:xfrm>
            <a:off x="14716970" y="4393579"/>
            <a:ext cx="8697600" cy="4282717"/>
          </a:xfrm>
          <a:prstGeom prst="ellipse">
            <a:avLst/>
          </a:prstGeom>
          <a:noFill/>
          <a:ln w="952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3152" tIns="36576" rIns="73152" bIns="36576" numCol="1" spcCol="0" rtlCol="0" fromWordArt="0" anchor="ctr" anchorCtr="0" forceAA="0" compatLnSpc="1">
            <a:prstTxWarp prst="textNoShape">
              <a:avLst/>
            </a:prstTxWarp>
            <a:noAutofit/>
          </a:bodyPr>
          <a:lstStyle/>
          <a:p>
            <a:pPr algn="ctr"/>
            <a:endParaRPr lang="en-US" sz="1440"/>
          </a:p>
        </p:txBody>
      </p:sp>
      <p:grpSp>
        <p:nvGrpSpPr>
          <p:cNvPr id="48" name="Group 47">
            <a:extLst>
              <a:ext uri="{FF2B5EF4-FFF2-40B4-BE49-F238E27FC236}">
                <a16:creationId xmlns:a16="http://schemas.microsoft.com/office/drawing/2014/main" id="{92E5E3AA-0BF0-8442-B599-C1A34703674B}"/>
              </a:ext>
            </a:extLst>
          </p:cNvPr>
          <p:cNvGrpSpPr/>
          <p:nvPr/>
        </p:nvGrpSpPr>
        <p:grpSpPr>
          <a:xfrm>
            <a:off x="25087297" y="9726401"/>
            <a:ext cx="11678113" cy="8896911"/>
            <a:chOff x="24760727" y="10021039"/>
            <a:chExt cx="11678113" cy="8896911"/>
          </a:xfrm>
        </p:grpSpPr>
        <p:pic>
          <p:nvPicPr>
            <p:cNvPr id="40" name="Picture 39">
              <a:extLst>
                <a:ext uri="{FF2B5EF4-FFF2-40B4-BE49-F238E27FC236}">
                  <a16:creationId xmlns:a16="http://schemas.microsoft.com/office/drawing/2014/main" id="{FD3A9BF8-99AF-1D4C-8045-ECEFF4451CBE}"/>
                </a:ext>
              </a:extLst>
            </p:cNvPr>
            <p:cNvPicPr>
              <a:picLocks noChangeAspect="1"/>
            </p:cNvPicPr>
            <p:nvPr/>
          </p:nvPicPr>
          <p:blipFill>
            <a:blip r:embed="rId8"/>
            <a:stretch>
              <a:fillRect/>
            </a:stretch>
          </p:blipFill>
          <p:spPr>
            <a:xfrm rot="16200000">
              <a:off x="26069096" y="8712670"/>
              <a:ext cx="8896911" cy="11513649"/>
            </a:xfrm>
            <a:prstGeom prst="rect">
              <a:avLst/>
            </a:prstGeom>
          </p:spPr>
        </p:pic>
        <p:grpSp>
          <p:nvGrpSpPr>
            <p:cNvPr id="33" name="Group 32">
              <a:extLst>
                <a:ext uri="{FF2B5EF4-FFF2-40B4-BE49-F238E27FC236}">
                  <a16:creationId xmlns:a16="http://schemas.microsoft.com/office/drawing/2014/main" id="{3B080F82-0DB8-0440-A2A9-745FC33A11BF}"/>
                </a:ext>
              </a:extLst>
            </p:cNvPr>
            <p:cNvGrpSpPr/>
            <p:nvPr/>
          </p:nvGrpSpPr>
          <p:grpSpPr>
            <a:xfrm>
              <a:off x="34071490" y="13343195"/>
              <a:ext cx="2347690" cy="2320645"/>
              <a:chOff x="10972799" y="20053653"/>
              <a:chExt cx="5496129" cy="5432815"/>
            </a:xfrm>
          </p:grpSpPr>
          <p:pic>
            <p:nvPicPr>
              <p:cNvPr id="34" name="Picture 33">
                <a:extLst>
                  <a:ext uri="{FF2B5EF4-FFF2-40B4-BE49-F238E27FC236}">
                    <a16:creationId xmlns:a16="http://schemas.microsoft.com/office/drawing/2014/main" id="{C2CBE4F7-B54E-7C46-9062-4673C9D3111F}"/>
                  </a:ext>
                </a:extLst>
              </p:cNvPr>
              <p:cNvPicPr>
                <a:picLocks noChangeAspect="1"/>
              </p:cNvPicPr>
              <p:nvPr/>
            </p:nvPicPr>
            <p:blipFill rotWithShape="1">
              <a:blip r:embed="rId9"/>
              <a:srcRect l="20490" t="20404" r="3983" b="15461"/>
              <a:stretch/>
            </p:blipFill>
            <p:spPr>
              <a:xfrm>
                <a:off x="10972799" y="20053653"/>
                <a:ext cx="5496129" cy="5432815"/>
              </a:xfrm>
              <a:prstGeom prst="rect">
                <a:avLst/>
              </a:prstGeom>
            </p:spPr>
          </p:pic>
          <p:sp>
            <p:nvSpPr>
              <p:cNvPr id="35" name="TextBox 34">
                <a:extLst>
                  <a:ext uri="{FF2B5EF4-FFF2-40B4-BE49-F238E27FC236}">
                    <a16:creationId xmlns:a16="http://schemas.microsoft.com/office/drawing/2014/main" id="{B5FEA050-2070-C947-A98B-ACAA086AACDA}"/>
                  </a:ext>
                </a:extLst>
              </p:cNvPr>
              <p:cNvSpPr txBox="1"/>
              <p:nvPr/>
            </p:nvSpPr>
            <p:spPr>
              <a:xfrm>
                <a:off x="11058454" y="20171454"/>
                <a:ext cx="4419993" cy="1080795"/>
              </a:xfrm>
              <a:prstGeom prst="rect">
                <a:avLst/>
              </a:prstGeom>
              <a:noFill/>
            </p:spPr>
            <p:txBody>
              <a:bodyPr wrap="square" rtlCol="0">
                <a:spAutoFit/>
              </a:bodyPr>
              <a:lstStyle/>
              <a:p>
                <a:r>
                  <a:rPr lang="en-US" sz="1200" dirty="0">
                    <a:solidFill>
                      <a:schemeClr val="bg1">
                        <a:lumMod val="75000"/>
                      </a:schemeClr>
                    </a:solidFill>
                  </a:rPr>
                  <a:t>Muto et al. (2012)</a:t>
                </a:r>
              </a:p>
              <a:p>
                <a:r>
                  <a:rPr lang="en-US" sz="1200" dirty="0">
                    <a:solidFill>
                      <a:schemeClr val="bg1">
                        <a:lumMod val="75000"/>
                      </a:schemeClr>
                    </a:solidFill>
                  </a:rPr>
                  <a:t>HD 135344B</a:t>
                </a:r>
              </a:p>
            </p:txBody>
          </p:sp>
        </p:grpSp>
        <p:grpSp>
          <p:nvGrpSpPr>
            <p:cNvPr id="36" name="Group 35">
              <a:extLst>
                <a:ext uri="{FF2B5EF4-FFF2-40B4-BE49-F238E27FC236}">
                  <a16:creationId xmlns:a16="http://schemas.microsoft.com/office/drawing/2014/main" id="{895F8D60-F11E-454F-B782-4552C4D7343C}"/>
                </a:ext>
              </a:extLst>
            </p:cNvPr>
            <p:cNvGrpSpPr/>
            <p:nvPr/>
          </p:nvGrpSpPr>
          <p:grpSpPr>
            <a:xfrm>
              <a:off x="34071489" y="11101035"/>
              <a:ext cx="2317801" cy="1926326"/>
              <a:chOff x="14458950" y="10725150"/>
              <a:chExt cx="9486900" cy="7884568"/>
            </a:xfrm>
          </p:grpSpPr>
          <p:pic>
            <p:nvPicPr>
              <p:cNvPr id="37" name="Picture 36">
                <a:extLst>
                  <a:ext uri="{FF2B5EF4-FFF2-40B4-BE49-F238E27FC236}">
                    <a16:creationId xmlns:a16="http://schemas.microsoft.com/office/drawing/2014/main" id="{639831C4-AE21-0344-9DA4-AC3DE2A5295C}"/>
                  </a:ext>
                </a:extLst>
              </p:cNvPr>
              <p:cNvPicPr>
                <a:picLocks noChangeAspect="1"/>
              </p:cNvPicPr>
              <p:nvPr/>
            </p:nvPicPr>
            <p:blipFill>
              <a:blip r:embed="rId10"/>
              <a:stretch>
                <a:fillRect/>
              </a:stretch>
            </p:blipFill>
            <p:spPr>
              <a:xfrm>
                <a:off x="14458950" y="10725150"/>
                <a:ext cx="9486900" cy="7810500"/>
              </a:xfrm>
              <a:prstGeom prst="rect">
                <a:avLst/>
              </a:prstGeom>
            </p:spPr>
          </p:pic>
          <p:sp>
            <p:nvSpPr>
              <p:cNvPr id="38" name="TextBox 37">
                <a:extLst>
                  <a:ext uri="{FF2B5EF4-FFF2-40B4-BE49-F238E27FC236}">
                    <a16:creationId xmlns:a16="http://schemas.microsoft.com/office/drawing/2014/main" id="{E7BCE4E1-0184-7E46-9D42-E054FF51F79A}"/>
                  </a:ext>
                </a:extLst>
              </p:cNvPr>
              <p:cNvSpPr txBox="1"/>
              <p:nvPr/>
            </p:nvSpPr>
            <p:spPr>
              <a:xfrm>
                <a:off x="14458950" y="16720095"/>
                <a:ext cx="8864059" cy="1889623"/>
              </a:xfrm>
              <a:prstGeom prst="rect">
                <a:avLst/>
              </a:prstGeom>
              <a:noFill/>
            </p:spPr>
            <p:txBody>
              <a:bodyPr wrap="square" rtlCol="0">
                <a:spAutoFit/>
              </a:bodyPr>
              <a:lstStyle/>
              <a:p>
                <a:r>
                  <a:rPr lang="en-US" sz="1200" dirty="0">
                    <a:solidFill>
                      <a:schemeClr val="bg1">
                        <a:lumMod val="75000"/>
                      </a:schemeClr>
                    </a:solidFill>
                  </a:rPr>
                  <a:t>Currie et al. (2015)</a:t>
                </a:r>
              </a:p>
              <a:p>
                <a:r>
                  <a:rPr lang="en-US" sz="1200" dirty="0">
                    <a:solidFill>
                      <a:schemeClr val="bg1">
                        <a:lumMod val="75000"/>
                      </a:schemeClr>
                    </a:solidFill>
                  </a:rPr>
                  <a:t>HD 100546</a:t>
                </a:r>
              </a:p>
            </p:txBody>
          </p:sp>
        </p:grpSp>
        <p:cxnSp>
          <p:nvCxnSpPr>
            <p:cNvPr id="42" name="Straight Arrow Connector 41">
              <a:extLst>
                <a:ext uri="{FF2B5EF4-FFF2-40B4-BE49-F238E27FC236}">
                  <a16:creationId xmlns:a16="http://schemas.microsoft.com/office/drawing/2014/main" id="{ED559C41-83AB-F246-A58C-FC1ABFD51B5B}"/>
                </a:ext>
              </a:extLst>
            </p:cNvPr>
            <p:cNvCxnSpPr>
              <a:cxnSpLocks/>
            </p:cNvCxnSpPr>
            <p:nvPr/>
          </p:nvCxnSpPr>
          <p:spPr>
            <a:xfrm>
              <a:off x="29460894" y="14382408"/>
              <a:ext cx="4313719" cy="216476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528686D-FCD5-DC4D-A5BD-29BFF1324D7A}"/>
                </a:ext>
              </a:extLst>
            </p:cNvPr>
            <p:cNvCxnSpPr>
              <a:cxnSpLocks/>
            </p:cNvCxnSpPr>
            <p:nvPr/>
          </p:nvCxnSpPr>
          <p:spPr>
            <a:xfrm flipV="1">
              <a:off x="28576967" y="12183301"/>
              <a:ext cx="5638920" cy="97064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78672CC5-F1BD-724C-8766-828F8339D567}"/>
                </a:ext>
              </a:extLst>
            </p:cNvPr>
            <p:cNvCxnSpPr>
              <a:cxnSpLocks/>
            </p:cNvCxnSpPr>
            <p:nvPr/>
          </p:nvCxnSpPr>
          <p:spPr>
            <a:xfrm flipV="1">
              <a:off x="28672557" y="14236213"/>
              <a:ext cx="5218300" cy="5090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30" name="Group 29">
              <a:extLst>
                <a:ext uri="{FF2B5EF4-FFF2-40B4-BE49-F238E27FC236}">
                  <a16:creationId xmlns:a16="http://schemas.microsoft.com/office/drawing/2014/main" id="{16C2D1F3-8F8C-034B-BC88-0970CC201958}"/>
                </a:ext>
              </a:extLst>
            </p:cNvPr>
            <p:cNvGrpSpPr/>
            <p:nvPr/>
          </p:nvGrpSpPr>
          <p:grpSpPr>
            <a:xfrm>
              <a:off x="34099856" y="16016276"/>
              <a:ext cx="2338984" cy="2350430"/>
              <a:chOff x="526732" y="14885163"/>
              <a:chExt cx="7785100" cy="7823200"/>
            </a:xfrm>
          </p:grpSpPr>
          <p:pic>
            <p:nvPicPr>
              <p:cNvPr id="31" name="Picture 30">
                <a:extLst>
                  <a:ext uri="{FF2B5EF4-FFF2-40B4-BE49-F238E27FC236}">
                    <a16:creationId xmlns:a16="http://schemas.microsoft.com/office/drawing/2014/main" id="{1B33E667-773A-D74E-AE1F-2AA49B0C19C0}"/>
                  </a:ext>
                </a:extLst>
              </p:cNvPr>
              <p:cNvPicPr>
                <a:picLocks noChangeAspect="1"/>
              </p:cNvPicPr>
              <p:nvPr/>
            </p:nvPicPr>
            <p:blipFill>
              <a:blip r:embed="rId11"/>
              <a:stretch>
                <a:fillRect/>
              </a:stretch>
            </p:blipFill>
            <p:spPr>
              <a:xfrm>
                <a:off x="526732" y="14885163"/>
                <a:ext cx="7785100" cy="7823200"/>
              </a:xfrm>
              <a:prstGeom prst="rect">
                <a:avLst/>
              </a:prstGeom>
            </p:spPr>
          </p:pic>
          <p:sp>
            <p:nvSpPr>
              <p:cNvPr id="32" name="TextBox 31">
                <a:extLst>
                  <a:ext uri="{FF2B5EF4-FFF2-40B4-BE49-F238E27FC236}">
                    <a16:creationId xmlns:a16="http://schemas.microsoft.com/office/drawing/2014/main" id="{2543D37E-763A-7B4B-B86A-70F060A840A6}"/>
                  </a:ext>
                </a:extLst>
              </p:cNvPr>
              <p:cNvSpPr txBox="1"/>
              <p:nvPr/>
            </p:nvSpPr>
            <p:spPr>
              <a:xfrm>
                <a:off x="526732" y="14916830"/>
                <a:ext cx="6311457" cy="1578593"/>
              </a:xfrm>
              <a:prstGeom prst="rect">
                <a:avLst/>
              </a:prstGeom>
              <a:noFill/>
            </p:spPr>
            <p:txBody>
              <a:bodyPr wrap="square" rtlCol="0">
                <a:spAutoFit/>
              </a:bodyPr>
              <a:lstStyle/>
              <a:p>
                <a:r>
                  <a:rPr lang="en-US" sz="1200" dirty="0">
                    <a:solidFill>
                      <a:schemeClr val="bg1">
                        <a:lumMod val="75000"/>
                      </a:schemeClr>
                    </a:solidFill>
                  </a:rPr>
                  <a:t>AB </a:t>
                </a:r>
                <a:r>
                  <a:rPr lang="en-US" sz="1200" dirty="0" err="1">
                    <a:solidFill>
                      <a:schemeClr val="bg1">
                        <a:lumMod val="75000"/>
                      </a:schemeClr>
                    </a:solidFill>
                  </a:rPr>
                  <a:t>Aur</a:t>
                </a:r>
                <a:endParaRPr lang="en-US" sz="1200" dirty="0">
                  <a:solidFill>
                    <a:schemeClr val="bg1">
                      <a:lumMod val="75000"/>
                    </a:schemeClr>
                  </a:solidFill>
                </a:endParaRPr>
              </a:p>
              <a:p>
                <a:r>
                  <a:rPr lang="en-US" sz="1200" dirty="0">
                    <a:solidFill>
                      <a:schemeClr val="bg1">
                        <a:lumMod val="75000"/>
                      </a:schemeClr>
                    </a:solidFill>
                  </a:rPr>
                  <a:t>Hashimoto et al. (2011)</a:t>
                </a:r>
              </a:p>
            </p:txBody>
          </p:sp>
        </p:grpSp>
      </p:grpSp>
      <p:pic>
        <p:nvPicPr>
          <p:cNvPr id="50" name="Picture 49">
            <a:extLst>
              <a:ext uri="{FF2B5EF4-FFF2-40B4-BE49-F238E27FC236}">
                <a16:creationId xmlns:a16="http://schemas.microsoft.com/office/drawing/2014/main" id="{62F89660-C0F2-3C43-A0EC-CEA6BA9642AD}"/>
              </a:ext>
            </a:extLst>
          </p:cNvPr>
          <p:cNvPicPr>
            <a:picLocks noChangeAspect="1"/>
          </p:cNvPicPr>
          <p:nvPr/>
        </p:nvPicPr>
        <p:blipFill>
          <a:blip r:embed="rId12"/>
          <a:stretch>
            <a:fillRect/>
          </a:stretch>
        </p:blipFill>
        <p:spPr>
          <a:xfrm rot="16200000">
            <a:off x="2748081" y="8322001"/>
            <a:ext cx="7772400" cy="10058400"/>
          </a:xfrm>
          <a:prstGeom prst="rect">
            <a:avLst/>
          </a:prstGeom>
        </p:spPr>
      </p:pic>
      <p:pic>
        <p:nvPicPr>
          <p:cNvPr id="52" name="Picture 51">
            <a:extLst>
              <a:ext uri="{FF2B5EF4-FFF2-40B4-BE49-F238E27FC236}">
                <a16:creationId xmlns:a16="http://schemas.microsoft.com/office/drawing/2014/main" id="{6074010C-049C-1141-9D12-AB7D4DA3654C}"/>
              </a:ext>
            </a:extLst>
          </p:cNvPr>
          <p:cNvPicPr>
            <a:picLocks noChangeAspect="1"/>
          </p:cNvPicPr>
          <p:nvPr/>
        </p:nvPicPr>
        <p:blipFill>
          <a:blip r:embed="rId13"/>
          <a:stretch>
            <a:fillRect/>
          </a:stretch>
        </p:blipFill>
        <p:spPr>
          <a:xfrm>
            <a:off x="36529401" y="26723079"/>
            <a:ext cx="1698261" cy="2366243"/>
          </a:xfrm>
          <a:prstGeom prst="rect">
            <a:avLst/>
          </a:prstGeom>
        </p:spPr>
      </p:pic>
      <p:sp>
        <p:nvSpPr>
          <p:cNvPr id="53" name="TextBox 52">
            <a:extLst>
              <a:ext uri="{FF2B5EF4-FFF2-40B4-BE49-F238E27FC236}">
                <a16:creationId xmlns:a16="http://schemas.microsoft.com/office/drawing/2014/main" id="{4450AE1C-8297-DB45-A0BD-C4C26EA035F2}"/>
              </a:ext>
            </a:extLst>
          </p:cNvPr>
          <p:cNvSpPr txBox="1"/>
          <p:nvPr/>
        </p:nvSpPr>
        <p:spPr>
          <a:xfrm>
            <a:off x="36536812" y="28688263"/>
            <a:ext cx="1694695" cy="369332"/>
          </a:xfrm>
          <a:prstGeom prst="rect">
            <a:avLst/>
          </a:prstGeom>
          <a:solidFill>
            <a:srgbClr val="C5437F"/>
          </a:solidFill>
        </p:spPr>
        <p:txBody>
          <a:bodyPr wrap="none" rtlCol="0">
            <a:spAutoFit/>
          </a:bodyPr>
          <a:lstStyle/>
          <a:p>
            <a:r>
              <a:rPr lang="en-US" dirty="0"/>
              <a:t>Accessible .pptx</a:t>
            </a:r>
          </a:p>
        </p:txBody>
      </p:sp>
    </p:spTree>
    <p:extLst>
      <p:ext uri="{BB962C8B-B14F-4D97-AF65-F5344CB8AC3E}">
        <p14:creationId xmlns:p14="http://schemas.microsoft.com/office/powerpoint/2010/main" val="1075658071"/>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Dividend</Template>
  <TotalTime>2001</TotalTime>
  <Words>625</Words>
  <Application>Microsoft Macintosh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Gill Sans MT</vt:lpstr>
      <vt:lpstr>Wingdings 2</vt:lpstr>
      <vt:lpstr>Dividend</vt:lpstr>
      <vt:lpstr>A High-Resolution Optical Spectroscopic Survey of Herbig AeBe Stars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Alicia N Aarnio</dc:creator>
  <cp:lastModifiedBy>Alicia N Aarnio</cp:lastModifiedBy>
  <cp:revision>45</cp:revision>
  <dcterms:created xsi:type="dcterms:W3CDTF">2019-01-03T18:50:01Z</dcterms:created>
  <dcterms:modified xsi:type="dcterms:W3CDTF">2019-01-05T04:11:12Z</dcterms:modified>
</cp:coreProperties>
</file>

<file path=docProps/thumbnail.jpeg>
</file>